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gas,Luis" initials="V" lastIdx="1" clrIdx="0">
    <p:extLst>
      <p:ext uri="{19B8F6BF-5375-455C-9EA6-DF929625EA0E}">
        <p15:presenceInfo xmlns:p15="http://schemas.microsoft.com/office/powerpoint/2012/main" userId="S-1-5-21-1992517756-754463450-1116685130-183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2T14:23:17.436" idx="1">
    <p:pos x="5760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CE0E7-2C82-4E5A-A353-C6DF6118DDB1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4A67-A671-4796-BD4B-2568A246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source</a:t>
            </a:r>
            <a:r>
              <a:rPr lang="en-US" baseline="0" dirty="0" smtClean="0"/>
              <a:t> for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4A67-A671-4796-BD4B-2568A246C0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AB10C82-1822-4CAD-8AD5-358C14426AC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78B2394-299E-4FC2-B264-DA3455D891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22212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Iliana Diaz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Louie Vargas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Chelsie Ditzel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Hunterdon Preparatory 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4495800"/>
            <a:ext cx="188937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Hunterdon Preparatory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Mission Statement: </a:t>
            </a:r>
            <a:r>
              <a:rPr lang="en-US" dirty="0"/>
              <a:t>Our program combines carefully designed counseling and social learning experiences with innovative academic instruction to promote social growth, behavioral change, and academic success. The school creates a supportive environment based on mutual respect and requires everyone to share responsibility for maintaining a healthy and safe learning community. Teachers, administrators and counselors work as a team to help students develop personal accountability and raise students' confidence in their ability to </a:t>
            </a:r>
            <a:r>
              <a:rPr lang="en-US" dirty="0" smtClean="0"/>
              <a:t>succeed</a:t>
            </a:r>
            <a:r>
              <a:rPr lang="en-US" dirty="0"/>
              <a:t>.</a:t>
            </a:r>
          </a:p>
        </p:txBody>
      </p:sp>
      <p:pic>
        <p:nvPicPr>
          <p:cNvPr id="2050" name="Picture 2" descr="http://www.hunterdonprep.org/assets/img/home-photos/Building-Exterior---Pane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0624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1771" y="578673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http://hunterdonprep.org/fundraisers/history-and-mission.html</a:t>
            </a:r>
          </a:p>
        </p:txBody>
      </p:sp>
    </p:spTree>
    <p:extLst>
      <p:ext uri="{BB962C8B-B14F-4D97-AF65-F5344CB8AC3E}">
        <p14:creationId xmlns:p14="http://schemas.microsoft.com/office/powerpoint/2010/main" val="10903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Our Activity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Create a partnership between Raritan Valley Community College and Hunterdon Preparatory School so that students from Raritan Valley explore the field of education at Hunterdon Prep. This will not only give </a:t>
            </a:r>
            <a:r>
              <a:rPr lang="en-US" sz="1800" dirty="0"/>
              <a:t>R</a:t>
            </a:r>
            <a:r>
              <a:rPr lang="en-US" sz="1800" dirty="0" smtClean="0"/>
              <a:t>aritan Valley students field experience but benefit the students of Hunterdon Prep as they will receive a more equitable education.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5417"/>
            <a:ext cx="4953000" cy="593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Learned About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Social emotional learning- group therapy three times per 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Differentiated instruction- all the students require different instruction. Each student working on different content and having different needs makes this very challenging for the teacher.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Problem based learning- Focused, experimental learning organized around the investigation and resolution of real world problems (Koch 117). Student internships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Our Role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To start the partnership between Raritan Valley and Hunterdon Prep School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16" y="1295400"/>
            <a:ext cx="544540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We Learned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err="1" smtClean="0"/>
              <a:t>Illiana</a:t>
            </a:r>
            <a:r>
              <a:rPr lang="en-US" sz="2400" dirty="0" smtClean="0"/>
              <a:t>: Teaching goes beyond teaching just content…</a:t>
            </a:r>
          </a:p>
          <a:p>
            <a:r>
              <a:rPr lang="en-US" sz="2400" dirty="0" smtClean="0"/>
              <a:t>Chelsie: The diversity of the students and the importance of the role of the teacher.</a:t>
            </a:r>
          </a:p>
          <a:p>
            <a:r>
              <a:rPr lang="en-US" sz="2400" dirty="0" smtClean="0"/>
              <a:t>Louie: The impact a teacher has on the students lives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4500"/>
          <a:stretch>
            <a:fillRect/>
          </a:stretch>
        </p:blipFill>
        <p:spPr bwMode="auto">
          <a:xfrm>
            <a:off x="3733800" y="304800"/>
            <a:ext cx="5048250" cy="60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Most Memorable Events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Louie: “When I see you here it makes me so happy” Thanksgiving</a:t>
            </a:r>
          </a:p>
          <a:p>
            <a:r>
              <a:rPr lang="en-US" sz="3200" dirty="0" err="1" smtClean="0"/>
              <a:t>Illiana</a:t>
            </a:r>
            <a:r>
              <a:rPr lang="en-US" sz="3200" dirty="0" smtClean="0"/>
              <a:t>: Halloween</a:t>
            </a:r>
          </a:p>
          <a:p>
            <a:r>
              <a:rPr lang="en-US" sz="3200" dirty="0" smtClean="0"/>
              <a:t>Chelsie: the first 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94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Recommendations for Future Service Learning 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595360" cy="49377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Professor Suk could enforce the service hours and be less accommodating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Let students know before the semester starts that the service hours are required for the course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Start service learning earlier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Additional Comments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It was love at first sight</a:t>
            </a:r>
          </a:p>
          <a:p>
            <a:pPr marL="0" indent="0">
              <a:buNone/>
            </a:pPr>
            <a:r>
              <a:rPr lang="en-US" sz="2400" dirty="0" smtClean="0"/>
              <a:t>Have an open mind</a:t>
            </a:r>
          </a:p>
          <a:p>
            <a:pPr marL="0" indent="0">
              <a:buNone/>
            </a:pPr>
            <a:r>
              <a:rPr lang="en-US" sz="2400" dirty="0" smtClean="0"/>
              <a:t>Give it 100% of your commitment</a:t>
            </a:r>
          </a:p>
          <a:p>
            <a:pPr marL="0" indent="0">
              <a:buNone/>
            </a:pPr>
            <a:r>
              <a:rPr lang="en-US" sz="2400" dirty="0" smtClean="0"/>
              <a:t>Perfect real life practice</a:t>
            </a:r>
          </a:p>
          <a:p>
            <a:pPr marL="0" indent="0">
              <a:buNone/>
            </a:pPr>
            <a:r>
              <a:rPr lang="en-US" sz="2400" dirty="0" smtClean="0"/>
              <a:t>Gives you the chance to see if teaching really is for you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 do you, the students feel having the opportunity to go to Hunterdon Prep?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148</TotalTime>
  <Words>387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Tahoma</vt:lpstr>
      <vt:lpstr>Tunga</vt:lpstr>
      <vt:lpstr>Soho</vt:lpstr>
      <vt:lpstr>Hunterdon Preparatory </vt:lpstr>
      <vt:lpstr>Hunterdon Preparatory</vt:lpstr>
      <vt:lpstr>Our Activity </vt:lpstr>
      <vt:lpstr>What We Learned About Teaching</vt:lpstr>
      <vt:lpstr>Our Role</vt:lpstr>
      <vt:lpstr>What We Learned</vt:lpstr>
      <vt:lpstr>Most Memorable Events</vt:lpstr>
      <vt:lpstr>Recommendations for Future Service Learning Experience</vt:lpstr>
      <vt:lpstr>Additional Comments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Chelsie</dc:creator>
  <cp:lastModifiedBy>Vargas,Luis</cp:lastModifiedBy>
  <cp:revision>18</cp:revision>
  <dcterms:created xsi:type="dcterms:W3CDTF">2015-12-08T20:49:33Z</dcterms:created>
  <dcterms:modified xsi:type="dcterms:W3CDTF">2015-12-22T19:25:13Z</dcterms:modified>
</cp:coreProperties>
</file>