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2"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8625102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99674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4101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40480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15871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7474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0410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1683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3828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9706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2218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1515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15656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59449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97854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grpSp>
        <p:nvGrpSpPr>
          <p:cNvPr id="11" name="Shape 11"/>
          <p:cNvGrpSpPr/>
          <p:nvPr/>
        </p:nvGrpSpPr>
        <p:grpSpPr>
          <a:xfrm>
            <a:off x="649164" y="411479"/>
            <a:ext cx="10893672" cy="6035039"/>
            <a:chOff x="486872" y="411479"/>
            <a:chExt cx="8170253" cy="6035039"/>
          </a:xfrm>
        </p:grpSpPr>
        <p:sp>
          <p:nvSpPr>
            <p:cNvPr id="12" name="Shape 12"/>
            <p:cNvSpPr/>
            <p:nvPr/>
          </p:nvSpPr>
          <p:spPr>
            <a:xfrm>
              <a:off x="486872" y="411479"/>
              <a:ext cx="8170253" cy="6035039"/>
            </a:xfrm>
            <a:prstGeom prst="rect">
              <a:avLst/>
            </a:prstGeom>
            <a:solidFill>
              <a:srgbClr val="F2F2F2"/>
            </a:solidFill>
            <a:ln>
              <a:noFill/>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sp>
          <p:nvSpPr>
            <p:cNvPr id="13" name="Shape 13"/>
            <p:cNvSpPr/>
            <p:nvPr/>
          </p:nvSpPr>
          <p:spPr>
            <a:xfrm>
              <a:off x="562843" y="475487"/>
              <a:ext cx="7982711" cy="5888735"/>
            </a:xfrm>
            <a:prstGeom prst="rect">
              <a:avLst/>
            </a:prstGeom>
            <a:noFill/>
            <a:ln w="12700"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cxnSp>
          <p:nvCxnSpPr>
            <p:cNvPr id="14" name="Shape 14"/>
            <p:cNvCxnSpPr/>
            <p:nvPr/>
          </p:nvCxnSpPr>
          <p:spPr>
            <a:xfrm>
              <a:off x="562841" y="6133646"/>
              <a:ext cx="7982711" cy="1471"/>
            </a:xfrm>
            <a:prstGeom prst="straightConnector1">
              <a:avLst/>
            </a:prstGeom>
            <a:noFill/>
            <a:ln w="12700" cap="flat">
              <a:solidFill>
                <a:srgbClr val="C6C5BC"/>
              </a:solidFill>
              <a:prstDash val="solid"/>
              <a:round/>
              <a:headEnd type="none" w="med" len="med"/>
              <a:tailEnd type="none" w="med" len="med"/>
            </a:ln>
          </p:spPr>
        </p:cxnSp>
        <p:sp>
          <p:nvSpPr>
            <p:cNvPr id="15" name="Shape 15"/>
            <p:cNvSpPr/>
            <p:nvPr/>
          </p:nvSpPr>
          <p:spPr>
            <a:xfrm>
              <a:off x="562843" y="457200"/>
              <a:ext cx="7982711" cy="2578607"/>
            </a:xfrm>
            <a:prstGeom prst="rect">
              <a:avLst/>
            </a:prstGeom>
            <a:solidFill>
              <a:srgbClr val="C9D1D5"/>
            </a:solidFill>
            <a:ln w="9525"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sp>
        <p:nvSpPr>
          <p:cNvPr id="16" name="Shape 16"/>
          <p:cNvSpPr txBox="1">
            <a:spLocks noGrp="1"/>
          </p:cNvSpPr>
          <p:nvPr>
            <p:ph type="ctrTitle"/>
          </p:nvPr>
        </p:nvSpPr>
        <p:spPr>
          <a:xfrm>
            <a:off x="1219200" y="1123950"/>
            <a:ext cx="9789583" cy="1924049"/>
          </a:xfrm>
          <a:prstGeom prst="rect">
            <a:avLst/>
          </a:prstGeom>
          <a:noFill/>
          <a:ln>
            <a:noFill/>
          </a:ln>
        </p:spPr>
        <p:txBody>
          <a:bodyPr lIns="91425" tIns="91425" rIns="91425" bIns="91425" anchor="b" anchorCtr="0"/>
          <a:lstStyle>
            <a:lvl1pPr marL="0" marR="0" indent="0" algn="ctr" rtl="0">
              <a:spcBef>
                <a:spcPts val="0"/>
              </a:spcBef>
              <a:buClr>
                <a:srgbClr val="3F3F3F"/>
              </a:buClr>
              <a:buFont typeface="Lustr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 name="Shape 17"/>
          <p:cNvSpPr txBox="1">
            <a:spLocks noGrp="1"/>
          </p:cNvSpPr>
          <p:nvPr>
            <p:ph type="subTitle" idx="1"/>
          </p:nvPr>
        </p:nvSpPr>
        <p:spPr>
          <a:xfrm>
            <a:off x="1219200" y="3429000"/>
            <a:ext cx="9789583" cy="1752600"/>
          </a:xfrm>
          <a:prstGeom prst="rect">
            <a:avLst/>
          </a:prstGeom>
          <a:noFill/>
          <a:ln>
            <a:noFill/>
          </a:ln>
        </p:spPr>
        <p:txBody>
          <a:bodyPr lIns="91425" tIns="91425" rIns="91425" bIns="91425" anchor="t" anchorCtr="0"/>
          <a:lstStyle>
            <a:lvl1pPr marL="0" marR="0" indent="0" algn="ctr" rtl="0">
              <a:spcBef>
                <a:spcPts val="300"/>
              </a:spcBef>
              <a:buClr>
                <a:srgbClr val="3F3F3F"/>
              </a:buClr>
              <a:buFont typeface="Lustria"/>
              <a:buNone/>
              <a:defRPr/>
            </a:lvl1pPr>
            <a:lvl2pPr marL="457200" marR="0" indent="0" algn="ctr" rtl="0">
              <a:spcBef>
                <a:spcPts val="600"/>
              </a:spcBef>
              <a:buClr>
                <a:srgbClr val="B0BBBF"/>
              </a:buClr>
              <a:buFont typeface="Lustria"/>
              <a:buNone/>
              <a:defRPr/>
            </a:lvl2pPr>
            <a:lvl3pPr marL="914400" marR="0" indent="0" algn="ctr" rtl="0">
              <a:spcBef>
                <a:spcPts val="600"/>
              </a:spcBef>
              <a:buClr>
                <a:srgbClr val="3F3F3F"/>
              </a:buClr>
              <a:buFont typeface="Lustria"/>
              <a:buNone/>
              <a:defRPr/>
            </a:lvl3pPr>
            <a:lvl4pPr marL="1371600" marR="0" indent="0" algn="ctr" rtl="0">
              <a:spcBef>
                <a:spcPts val="600"/>
              </a:spcBef>
              <a:buClr>
                <a:srgbClr val="B0BBBF"/>
              </a:buClr>
              <a:buFont typeface="Lustria"/>
              <a:buNone/>
              <a:defRPr/>
            </a:lvl4pPr>
            <a:lvl5pPr marL="1828800" marR="0" indent="0" algn="ctr" rtl="0">
              <a:spcBef>
                <a:spcPts val="600"/>
              </a:spcBef>
              <a:buClr>
                <a:srgbClr val="3F3F3F"/>
              </a:buClr>
              <a:buFont typeface="Lustria"/>
              <a:buNone/>
              <a:defRPr/>
            </a:lvl5pPr>
            <a:lvl6pPr marL="2286000" marR="0" indent="0" algn="ctr" rtl="0">
              <a:spcBef>
                <a:spcPts val="360"/>
              </a:spcBef>
              <a:buClr>
                <a:srgbClr val="B0BBBF"/>
              </a:buClr>
              <a:buFont typeface="Lustria"/>
              <a:buNone/>
              <a:defRPr/>
            </a:lvl6pPr>
            <a:lvl7pPr marL="2743200" marR="0" indent="0" algn="ctr" rtl="0">
              <a:spcBef>
                <a:spcPts val="360"/>
              </a:spcBef>
              <a:buClr>
                <a:srgbClr val="3F3F3F"/>
              </a:buClr>
              <a:buFont typeface="Lustria"/>
              <a:buNone/>
              <a:defRPr/>
            </a:lvl7pPr>
            <a:lvl8pPr marL="3200400" marR="0" indent="0" algn="ctr" rtl="0">
              <a:spcBef>
                <a:spcPts val="360"/>
              </a:spcBef>
              <a:buClr>
                <a:srgbClr val="B0BBBF"/>
              </a:buClr>
              <a:buFont typeface="Lustria"/>
              <a:buNone/>
              <a:defRPr/>
            </a:lvl8pPr>
            <a:lvl9pPr marL="3657600" marR="0" indent="0" algn="ctr" rtl="0">
              <a:spcBef>
                <a:spcPts val="360"/>
              </a:spcBef>
              <a:buClr>
                <a:srgbClr val="3F3F3F"/>
              </a:buClr>
              <a:buFont typeface="Lustria"/>
              <a:buNone/>
              <a:defRPr/>
            </a:lvl9pPr>
          </a:lstStyle>
          <a:p>
            <a:endParaRPr/>
          </a:p>
        </p:txBody>
      </p:sp>
      <p:sp>
        <p:nvSpPr>
          <p:cNvPr id="18" name="Shape 18"/>
          <p:cNvSpPr txBox="1">
            <a:spLocks noGrp="1"/>
          </p:cNvSpPr>
          <p:nvPr>
            <p:ph type="dt" idx="10"/>
          </p:nvPr>
        </p:nvSpPr>
        <p:spPr>
          <a:xfrm>
            <a:off x="764987" y="6122894"/>
            <a:ext cx="2844800" cy="259316"/>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ftr" idx="11"/>
          </p:nvPr>
        </p:nvSpPr>
        <p:spPr>
          <a:xfrm>
            <a:off x="7518400" y="6122894"/>
            <a:ext cx="3860799" cy="25780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sldNum" idx="12"/>
          </p:nvPr>
        </p:nvSpPr>
        <p:spPr>
          <a:xfrm>
            <a:off x="5588000" y="6122894"/>
            <a:ext cx="1016000" cy="271462"/>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Picture, and Caption">
    <p:spTree>
      <p:nvGrpSpPr>
        <p:cNvPr id="1" name="Shape 120"/>
        <p:cNvGrpSpPr/>
        <p:nvPr/>
      </p:nvGrpSpPr>
      <p:grpSpPr>
        <a:xfrm>
          <a:off x="0" y="0"/>
          <a:ext cx="0" cy="0"/>
          <a:chOff x="0" y="0"/>
          <a:chExt cx="0" cy="0"/>
        </a:xfrm>
      </p:grpSpPr>
      <p:grpSp>
        <p:nvGrpSpPr>
          <p:cNvPr id="121" name="Shape 121"/>
          <p:cNvGrpSpPr/>
          <p:nvPr/>
        </p:nvGrpSpPr>
        <p:grpSpPr>
          <a:xfrm>
            <a:off x="243840" y="173698"/>
            <a:ext cx="11704320" cy="6510601"/>
            <a:chOff x="182880" y="173698"/>
            <a:chExt cx="8778239" cy="6510601"/>
          </a:xfrm>
        </p:grpSpPr>
        <p:grpSp>
          <p:nvGrpSpPr>
            <p:cNvPr id="122" name="Shape 122"/>
            <p:cNvGrpSpPr/>
            <p:nvPr/>
          </p:nvGrpSpPr>
          <p:grpSpPr>
            <a:xfrm>
              <a:off x="182880" y="173698"/>
              <a:ext cx="8778239" cy="6510601"/>
              <a:chOff x="182880" y="173698"/>
              <a:chExt cx="8778239" cy="6510601"/>
            </a:xfrm>
          </p:grpSpPr>
          <p:grpSp>
            <p:nvGrpSpPr>
              <p:cNvPr id="123" name="Shape 123"/>
              <p:cNvGrpSpPr/>
              <p:nvPr/>
            </p:nvGrpSpPr>
            <p:grpSpPr>
              <a:xfrm>
                <a:off x="182880" y="173698"/>
                <a:ext cx="8778239" cy="6510601"/>
                <a:chOff x="182880" y="173698"/>
                <a:chExt cx="8778239" cy="6510601"/>
              </a:xfrm>
            </p:grpSpPr>
            <p:sp>
              <p:nvSpPr>
                <p:cNvPr id="124" name="Shape 124"/>
                <p:cNvSpPr/>
                <p:nvPr/>
              </p:nvSpPr>
              <p:spPr>
                <a:xfrm>
                  <a:off x="182880" y="173698"/>
                  <a:ext cx="8778239" cy="6510601"/>
                </a:xfrm>
                <a:prstGeom prst="rect">
                  <a:avLst/>
                </a:prstGeom>
                <a:solidFill>
                  <a:srgbClr val="F2F2F2"/>
                </a:solidFill>
                <a:ln>
                  <a:noFill/>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nvGrpSpPr>
                <p:cNvPr id="125" name="Shape 125"/>
                <p:cNvGrpSpPr/>
                <p:nvPr/>
              </p:nvGrpSpPr>
              <p:grpSpPr>
                <a:xfrm>
                  <a:off x="256032" y="237744"/>
                  <a:ext cx="8622792" cy="6364223"/>
                  <a:chOff x="247157" y="247430"/>
                  <a:chExt cx="8622792" cy="6364223"/>
                </a:xfrm>
              </p:grpSpPr>
              <p:sp>
                <p:nvSpPr>
                  <p:cNvPr id="126" name="Shape 126"/>
                  <p:cNvSpPr/>
                  <p:nvPr/>
                </p:nvSpPr>
                <p:spPr>
                  <a:xfrm>
                    <a:off x="247157" y="247430"/>
                    <a:ext cx="8622792" cy="6364223"/>
                  </a:xfrm>
                  <a:prstGeom prst="rect">
                    <a:avLst/>
                  </a:prstGeom>
                  <a:noFill/>
                  <a:ln w="12700"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cxnSp>
                <p:nvCxnSpPr>
                  <p:cNvPr id="127" name="Shape 127"/>
                  <p:cNvCxnSpPr/>
                  <p:nvPr/>
                </p:nvCxnSpPr>
                <p:spPr>
                  <a:xfrm>
                    <a:off x="247157" y="6389023"/>
                    <a:ext cx="8622792" cy="1587"/>
                  </a:xfrm>
                  <a:prstGeom prst="straightConnector1">
                    <a:avLst/>
                  </a:prstGeom>
                  <a:noFill/>
                  <a:ln w="12700" cap="flat">
                    <a:solidFill>
                      <a:srgbClr val="C6C5BC"/>
                    </a:solidFill>
                    <a:prstDash val="solid"/>
                    <a:round/>
                    <a:headEnd type="none" w="med" len="med"/>
                    <a:tailEnd type="none" w="med" len="med"/>
                  </a:ln>
                </p:spPr>
              </p:cxnSp>
            </p:grpSp>
          </p:grpSp>
          <p:sp>
            <p:nvSpPr>
              <p:cNvPr id="128" name="Shape 128"/>
              <p:cNvSpPr/>
              <p:nvPr/>
            </p:nvSpPr>
            <p:spPr>
              <a:xfrm rot="5400000">
                <a:off x="801085" y="3274089"/>
                <a:ext cx="6135623" cy="64008"/>
              </a:xfrm>
              <a:prstGeom prst="rect">
                <a:avLst/>
              </a:prstGeom>
              <a:solidFill>
                <a:srgbClr val="C9D1D5"/>
              </a:solidFill>
              <a:ln w="9525"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sp>
          <p:nvSpPr>
            <p:cNvPr id="129" name="Shape 129"/>
            <p:cNvSpPr/>
            <p:nvPr/>
          </p:nvSpPr>
          <p:spPr>
            <a:xfrm rot="10800000">
              <a:off x="258763" y="1594461"/>
              <a:ext cx="3575304" cy="64008"/>
            </a:xfrm>
            <a:prstGeom prst="rect">
              <a:avLst/>
            </a:prstGeom>
            <a:solidFill>
              <a:srgbClr val="C9D1D5"/>
            </a:solidFill>
            <a:ln w="9525"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sp>
        <p:nvSpPr>
          <p:cNvPr id="130" name="Shape 130"/>
          <p:cNvSpPr txBox="1">
            <a:spLocks noGrp="1"/>
          </p:cNvSpPr>
          <p:nvPr>
            <p:ph type="title"/>
          </p:nvPr>
        </p:nvSpPr>
        <p:spPr>
          <a:xfrm>
            <a:off x="706966" y="1694328"/>
            <a:ext cx="4011084" cy="9144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1" name="Shape 131"/>
          <p:cNvSpPr txBox="1">
            <a:spLocks noGrp="1"/>
          </p:cNvSpPr>
          <p:nvPr>
            <p:ph type="body" idx="1"/>
          </p:nvPr>
        </p:nvSpPr>
        <p:spPr>
          <a:xfrm>
            <a:off x="5771092" y="609600"/>
            <a:ext cx="5486399" cy="546576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2" name="Shape 132"/>
          <p:cNvSpPr txBox="1">
            <a:spLocks noGrp="1"/>
          </p:cNvSpPr>
          <p:nvPr>
            <p:ph type="body" idx="2"/>
          </p:nvPr>
        </p:nvSpPr>
        <p:spPr>
          <a:xfrm>
            <a:off x="706966" y="2672323"/>
            <a:ext cx="4011084" cy="3403040"/>
          </a:xfrm>
          <a:prstGeom prst="rect">
            <a:avLst/>
          </a:prstGeom>
          <a:noFill/>
          <a:ln>
            <a:noFill/>
          </a:ln>
        </p:spPr>
        <p:txBody>
          <a:bodyPr lIns="91425" tIns="91425" rIns="91425" bIns="91425" anchor="t" anchorCtr="0"/>
          <a:lstStyle>
            <a:lvl1pPr marL="0" indent="0" rtl="0">
              <a:lnSpc>
                <a:spcPct val="120000"/>
              </a:lnSpc>
              <a:spcBef>
                <a:spcPts val="60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133" name="Shape 133"/>
          <p:cNvSpPr txBox="1">
            <a:spLocks noGrp="1"/>
          </p:cNvSpPr>
          <p:nvPr>
            <p:ph type="dt" idx="10"/>
          </p:nvPr>
        </p:nvSpPr>
        <p:spPr>
          <a:xfrm>
            <a:off x="325119" y="6371592"/>
            <a:ext cx="2844800" cy="259316"/>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4" name="Shape 134"/>
          <p:cNvSpPr txBox="1">
            <a:spLocks noGrp="1"/>
          </p:cNvSpPr>
          <p:nvPr>
            <p:ph type="ftr" idx="11"/>
          </p:nvPr>
        </p:nvSpPr>
        <p:spPr>
          <a:xfrm>
            <a:off x="7945120" y="6371591"/>
            <a:ext cx="3860799" cy="25780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5" name="Shape 135"/>
          <p:cNvSpPr txBox="1">
            <a:spLocks noGrp="1"/>
          </p:cNvSpPr>
          <p:nvPr>
            <p:ph type="sldNum" idx="12"/>
          </p:nvPr>
        </p:nvSpPr>
        <p:spPr>
          <a:xfrm>
            <a:off x="5588000" y="6356351"/>
            <a:ext cx="1016000" cy="271462"/>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6" name="Shape 136"/>
          <p:cNvSpPr>
            <a:spLocks noGrp="1"/>
          </p:cNvSpPr>
          <p:nvPr>
            <p:ph type="pic" idx="3"/>
          </p:nvPr>
        </p:nvSpPr>
        <p:spPr>
          <a:xfrm>
            <a:off x="470522" y="310122"/>
            <a:ext cx="4531783" cy="1204912"/>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7"/>
        <p:cNvGrpSpPr/>
        <p:nvPr/>
      </p:nvGrpSpPr>
      <p:grpSpPr>
        <a:xfrm>
          <a:off x="0" y="0"/>
          <a:ext cx="0" cy="0"/>
          <a:chOff x="0" y="0"/>
          <a:chExt cx="0" cy="0"/>
        </a:xfrm>
      </p:grpSpPr>
      <p:grpSp>
        <p:nvGrpSpPr>
          <p:cNvPr id="138" name="Shape 138"/>
          <p:cNvGrpSpPr/>
          <p:nvPr/>
        </p:nvGrpSpPr>
        <p:grpSpPr>
          <a:xfrm>
            <a:off x="243840" y="173698"/>
            <a:ext cx="11704320" cy="6510601"/>
            <a:chOff x="182880" y="173698"/>
            <a:chExt cx="8778239" cy="6510601"/>
          </a:xfrm>
        </p:grpSpPr>
        <p:grpSp>
          <p:nvGrpSpPr>
            <p:cNvPr id="139" name="Shape 139"/>
            <p:cNvGrpSpPr/>
            <p:nvPr/>
          </p:nvGrpSpPr>
          <p:grpSpPr>
            <a:xfrm>
              <a:off x="182880" y="173698"/>
              <a:ext cx="8778239" cy="6510601"/>
              <a:chOff x="182880" y="173698"/>
              <a:chExt cx="8778239" cy="6510601"/>
            </a:xfrm>
          </p:grpSpPr>
          <p:sp>
            <p:nvSpPr>
              <p:cNvPr id="140" name="Shape 140"/>
              <p:cNvSpPr/>
              <p:nvPr/>
            </p:nvSpPr>
            <p:spPr>
              <a:xfrm>
                <a:off x="182880" y="173698"/>
                <a:ext cx="8778239" cy="6510601"/>
              </a:xfrm>
              <a:prstGeom prst="rect">
                <a:avLst/>
              </a:prstGeom>
              <a:solidFill>
                <a:srgbClr val="F2F2F2"/>
              </a:solidFill>
              <a:ln>
                <a:noFill/>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nvGrpSpPr>
              <p:cNvPr id="141" name="Shape 141"/>
              <p:cNvGrpSpPr/>
              <p:nvPr/>
            </p:nvGrpSpPr>
            <p:grpSpPr>
              <a:xfrm>
                <a:off x="256032" y="237744"/>
                <a:ext cx="8622792" cy="6364223"/>
                <a:chOff x="247157" y="247430"/>
                <a:chExt cx="8622792" cy="6364223"/>
              </a:xfrm>
            </p:grpSpPr>
            <p:sp>
              <p:nvSpPr>
                <p:cNvPr id="142" name="Shape 142"/>
                <p:cNvSpPr/>
                <p:nvPr/>
              </p:nvSpPr>
              <p:spPr>
                <a:xfrm>
                  <a:off x="247157" y="247430"/>
                  <a:ext cx="8622792" cy="6364223"/>
                </a:xfrm>
                <a:prstGeom prst="rect">
                  <a:avLst/>
                </a:prstGeom>
                <a:noFill/>
                <a:ln w="12700"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cxnSp>
              <p:nvCxnSpPr>
                <p:cNvPr id="143" name="Shape 143"/>
                <p:cNvCxnSpPr/>
                <p:nvPr/>
              </p:nvCxnSpPr>
              <p:spPr>
                <a:xfrm>
                  <a:off x="247157" y="6389023"/>
                  <a:ext cx="8622792" cy="1587"/>
                </a:xfrm>
                <a:prstGeom prst="straightConnector1">
                  <a:avLst/>
                </a:prstGeom>
                <a:noFill/>
                <a:ln w="12700" cap="flat">
                  <a:solidFill>
                    <a:srgbClr val="C6C5BC"/>
                  </a:solidFill>
                  <a:prstDash val="solid"/>
                  <a:round/>
                  <a:headEnd type="none" w="med" len="med"/>
                  <a:tailEnd type="none" w="med" len="med"/>
                </a:ln>
              </p:spPr>
            </p:cxnSp>
          </p:grpSp>
        </p:grpSp>
        <p:sp>
          <p:nvSpPr>
            <p:cNvPr id="144" name="Shape 144"/>
            <p:cNvSpPr/>
            <p:nvPr/>
          </p:nvSpPr>
          <p:spPr>
            <a:xfrm rot="5400000">
              <a:off x="801085" y="3274089"/>
              <a:ext cx="6135623" cy="64008"/>
            </a:xfrm>
            <a:prstGeom prst="rect">
              <a:avLst/>
            </a:prstGeom>
            <a:solidFill>
              <a:srgbClr val="C9D1D5"/>
            </a:solidFill>
            <a:ln w="9525"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sp>
        <p:nvSpPr>
          <p:cNvPr id="145" name="Shape 145"/>
          <p:cNvSpPr txBox="1">
            <a:spLocks noGrp="1"/>
          </p:cNvSpPr>
          <p:nvPr>
            <p:ph type="title"/>
          </p:nvPr>
        </p:nvSpPr>
        <p:spPr>
          <a:xfrm>
            <a:off x="707135" y="1691640"/>
            <a:ext cx="4011168" cy="9144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6" name="Shape 146"/>
          <p:cNvSpPr>
            <a:spLocks noGrp="1"/>
          </p:cNvSpPr>
          <p:nvPr>
            <p:ph type="pic" idx="2"/>
          </p:nvPr>
        </p:nvSpPr>
        <p:spPr>
          <a:xfrm>
            <a:off x="5784744" y="612775"/>
            <a:ext cx="5486399" cy="5468111"/>
          </a:xfrm>
          <a:prstGeom prst="rect">
            <a:avLst/>
          </a:prstGeom>
          <a:noFill/>
          <a:ln>
            <a:noFill/>
          </a:ln>
        </p:spPr>
      </p:sp>
      <p:sp>
        <p:nvSpPr>
          <p:cNvPr id="147" name="Shape 147"/>
          <p:cNvSpPr txBox="1">
            <a:spLocks noGrp="1"/>
          </p:cNvSpPr>
          <p:nvPr>
            <p:ph type="body" idx="1"/>
          </p:nvPr>
        </p:nvSpPr>
        <p:spPr>
          <a:xfrm>
            <a:off x="707135" y="2670048"/>
            <a:ext cx="4011168" cy="3401568"/>
          </a:xfrm>
          <a:prstGeom prst="rect">
            <a:avLst/>
          </a:prstGeom>
          <a:noFill/>
          <a:ln>
            <a:noFill/>
          </a:ln>
        </p:spPr>
        <p:txBody>
          <a:bodyPr lIns="91425" tIns="91425" rIns="91425" bIns="91425" anchor="t" anchorCtr="0"/>
          <a:lstStyle>
            <a:lvl1pPr marL="0" indent="0" rtl="0">
              <a:lnSpc>
                <a:spcPct val="120000"/>
              </a:lnSpc>
              <a:spcBef>
                <a:spcPts val="600"/>
              </a:spcBef>
              <a:buClr>
                <a:srgbClr val="3F3F3F"/>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148" name="Shape 148"/>
          <p:cNvSpPr txBox="1">
            <a:spLocks noGrp="1"/>
          </p:cNvSpPr>
          <p:nvPr>
            <p:ph type="dt" idx="10"/>
          </p:nvPr>
        </p:nvSpPr>
        <p:spPr>
          <a:xfrm>
            <a:off x="325119" y="6371592"/>
            <a:ext cx="2844800" cy="259316"/>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9" name="Shape 149"/>
          <p:cNvSpPr txBox="1">
            <a:spLocks noGrp="1"/>
          </p:cNvSpPr>
          <p:nvPr>
            <p:ph type="ftr" idx="11"/>
          </p:nvPr>
        </p:nvSpPr>
        <p:spPr>
          <a:xfrm>
            <a:off x="7945120" y="6371591"/>
            <a:ext cx="3860799" cy="25780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0" name="Shape 150"/>
          <p:cNvSpPr txBox="1">
            <a:spLocks noGrp="1"/>
          </p:cNvSpPr>
          <p:nvPr>
            <p:ph type="sldNum" idx="12"/>
          </p:nvPr>
        </p:nvSpPr>
        <p:spPr>
          <a:xfrm>
            <a:off x="5588000" y="6356351"/>
            <a:ext cx="1016000" cy="271462"/>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151"/>
        <p:cNvGrpSpPr/>
        <p:nvPr/>
      </p:nvGrpSpPr>
      <p:grpSpPr>
        <a:xfrm>
          <a:off x="0" y="0"/>
          <a:ext cx="0" cy="0"/>
          <a:chOff x="0" y="0"/>
          <a:chExt cx="0" cy="0"/>
        </a:xfrm>
      </p:grpSpPr>
      <p:grpSp>
        <p:nvGrpSpPr>
          <p:cNvPr id="152" name="Shape 152"/>
          <p:cNvGrpSpPr/>
          <p:nvPr/>
        </p:nvGrpSpPr>
        <p:grpSpPr>
          <a:xfrm>
            <a:off x="243840" y="173698"/>
            <a:ext cx="11704320" cy="6510601"/>
            <a:chOff x="182880" y="173698"/>
            <a:chExt cx="8778239" cy="6510601"/>
          </a:xfrm>
        </p:grpSpPr>
        <p:grpSp>
          <p:nvGrpSpPr>
            <p:cNvPr id="153" name="Shape 153"/>
            <p:cNvGrpSpPr/>
            <p:nvPr/>
          </p:nvGrpSpPr>
          <p:grpSpPr>
            <a:xfrm>
              <a:off x="182880" y="173698"/>
              <a:ext cx="8778239" cy="6510601"/>
              <a:chOff x="182880" y="173698"/>
              <a:chExt cx="8778239" cy="6510601"/>
            </a:xfrm>
          </p:grpSpPr>
          <p:sp>
            <p:nvSpPr>
              <p:cNvPr id="154" name="Shape 154"/>
              <p:cNvSpPr/>
              <p:nvPr/>
            </p:nvSpPr>
            <p:spPr>
              <a:xfrm>
                <a:off x="182880" y="173698"/>
                <a:ext cx="8778239" cy="6510601"/>
              </a:xfrm>
              <a:prstGeom prst="rect">
                <a:avLst/>
              </a:prstGeom>
              <a:solidFill>
                <a:srgbClr val="F2F2F2"/>
              </a:solidFill>
              <a:ln>
                <a:noFill/>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nvGrpSpPr>
              <p:cNvPr id="155" name="Shape 155"/>
              <p:cNvGrpSpPr/>
              <p:nvPr/>
            </p:nvGrpSpPr>
            <p:grpSpPr>
              <a:xfrm>
                <a:off x="256032" y="237744"/>
                <a:ext cx="8622792" cy="6364223"/>
                <a:chOff x="247157" y="247430"/>
                <a:chExt cx="8622792" cy="6364223"/>
              </a:xfrm>
            </p:grpSpPr>
            <p:sp>
              <p:nvSpPr>
                <p:cNvPr id="156" name="Shape 156"/>
                <p:cNvSpPr/>
                <p:nvPr/>
              </p:nvSpPr>
              <p:spPr>
                <a:xfrm>
                  <a:off x="247157" y="247430"/>
                  <a:ext cx="8622792" cy="6364223"/>
                </a:xfrm>
                <a:prstGeom prst="rect">
                  <a:avLst/>
                </a:prstGeom>
                <a:noFill/>
                <a:ln w="12700"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cxnSp>
              <p:nvCxnSpPr>
                <p:cNvPr id="157" name="Shape 157"/>
                <p:cNvCxnSpPr/>
                <p:nvPr/>
              </p:nvCxnSpPr>
              <p:spPr>
                <a:xfrm>
                  <a:off x="247157" y="6389023"/>
                  <a:ext cx="8622792" cy="1587"/>
                </a:xfrm>
                <a:prstGeom prst="straightConnector1">
                  <a:avLst/>
                </a:prstGeom>
                <a:noFill/>
                <a:ln w="12700" cap="flat">
                  <a:solidFill>
                    <a:srgbClr val="C6C5BC"/>
                  </a:solidFill>
                  <a:prstDash val="solid"/>
                  <a:round/>
                  <a:headEnd type="none" w="med" len="med"/>
                  <a:tailEnd type="none" w="med" len="med"/>
                </a:ln>
              </p:spPr>
            </p:cxnSp>
          </p:grpSp>
        </p:grpSp>
        <p:sp>
          <p:nvSpPr>
            <p:cNvPr id="158" name="Shape 158"/>
            <p:cNvSpPr/>
            <p:nvPr/>
          </p:nvSpPr>
          <p:spPr>
            <a:xfrm>
              <a:off x="256032" y="4203192"/>
              <a:ext cx="8622792" cy="64008"/>
            </a:xfrm>
            <a:prstGeom prst="rect">
              <a:avLst/>
            </a:prstGeom>
            <a:solidFill>
              <a:srgbClr val="C9D1D5"/>
            </a:solidFill>
            <a:ln w="9525"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sp>
        <p:nvSpPr>
          <p:cNvPr id="159" name="Shape 159"/>
          <p:cNvSpPr txBox="1">
            <a:spLocks noGrp="1"/>
          </p:cNvSpPr>
          <p:nvPr>
            <p:ph type="title"/>
          </p:nvPr>
        </p:nvSpPr>
        <p:spPr>
          <a:xfrm>
            <a:off x="707135" y="4287819"/>
            <a:ext cx="10695969" cy="916192"/>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0" name="Shape 160"/>
          <p:cNvSpPr>
            <a:spLocks noGrp="1"/>
          </p:cNvSpPr>
          <p:nvPr>
            <p:ph type="pic" idx="2"/>
          </p:nvPr>
        </p:nvSpPr>
        <p:spPr>
          <a:xfrm>
            <a:off x="475129" y="331693"/>
            <a:ext cx="11228832" cy="3783105"/>
          </a:xfrm>
          <a:prstGeom prst="rect">
            <a:avLst/>
          </a:prstGeom>
          <a:noFill/>
          <a:ln>
            <a:noFill/>
          </a:ln>
        </p:spPr>
      </p:sp>
      <p:sp>
        <p:nvSpPr>
          <p:cNvPr id="161" name="Shape 161"/>
          <p:cNvSpPr txBox="1">
            <a:spLocks noGrp="1"/>
          </p:cNvSpPr>
          <p:nvPr>
            <p:ph type="body" idx="1"/>
          </p:nvPr>
        </p:nvSpPr>
        <p:spPr>
          <a:xfrm>
            <a:off x="707135" y="5271248"/>
            <a:ext cx="10695969" cy="1013010"/>
          </a:xfrm>
          <a:prstGeom prst="rect">
            <a:avLst/>
          </a:prstGeom>
          <a:noFill/>
          <a:ln>
            <a:noFill/>
          </a:ln>
        </p:spPr>
        <p:txBody>
          <a:bodyPr lIns="91425" tIns="91425" rIns="91425" bIns="91425" anchor="t" anchorCtr="0"/>
          <a:lstStyle>
            <a:lvl1pPr marL="0" indent="0" rtl="0">
              <a:spcBef>
                <a:spcPts val="0"/>
              </a:spcBef>
              <a:buClr>
                <a:srgbClr val="3F3F3F"/>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162" name="Shape 162"/>
          <p:cNvSpPr txBox="1">
            <a:spLocks noGrp="1"/>
          </p:cNvSpPr>
          <p:nvPr>
            <p:ph type="dt" idx="10"/>
          </p:nvPr>
        </p:nvSpPr>
        <p:spPr>
          <a:xfrm>
            <a:off x="325119" y="6371592"/>
            <a:ext cx="2844800" cy="259316"/>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3" name="Shape 163"/>
          <p:cNvSpPr txBox="1">
            <a:spLocks noGrp="1"/>
          </p:cNvSpPr>
          <p:nvPr>
            <p:ph type="ftr" idx="11"/>
          </p:nvPr>
        </p:nvSpPr>
        <p:spPr>
          <a:xfrm>
            <a:off x="7945120" y="6371591"/>
            <a:ext cx="3860799" cy="25780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4" name="Shape 164"/>
          <p:cNvSpPr txBox="1">
            <a:spLocks noGrp="1"/>
          </p:cNvSpPr>
          <p:nvPr>
            <p:ph type="sldNum" idx="12"/>
          </p:nvPr>
        </p:nvSpPr>
        <p:spPr>
          <a:xfrm>
            <a:off x="5588000" y="6356351"/>
            <a:ext cx="1016000" cy="271462"/>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5"/>
        <p:cNvGrpSpPr/>
        <p:nvPr/>
      </p:nvGrpSpPr>
      <p:grpSpPr>
        <a:xfrm>
          <a:off x="0" y="0"/>
          <a:ext cx="0" cy="0"/>
          <a:chOff x="0" y="0"/>
          <a:chExt cx="0" cy="0"/>
        </a:xfrm>
      </p:grpSpPr>
      <p:grpSp>
        <p:nvGrpSpPr>
          <p:cNvPr id="166" name="Shape 166"/>
          <p:cNvGrpSpPr/>
          <p:nvPr/>
        </p:nvGrpSpPr>
        <p:grpSpPr>
          <a:xfrm>
            <a:off x="243840" y="173698"/>
            <a:ext cx="11704320" cy="6510601"/>
            <a:chOff x="182880" y="173698"/>
            <a:chExt cx="8778239" cy="6510601"/>
          </a:xfrm>
        </p:grpSpPr>
        <p:sp>
          <p:nvSpPr>
            <p:cNvPr id="167" name="Shape 167"/>
            <p:cNvSpPr/>
            <p:nvPr/>
          </p:nvSpPr>
          <p:spPr>
            <a:xfrm>
              <a:off x="182880" y="173698"/>
              <a:ext cx="8778239" cy="6510601"/>
            </a:xfrm>
            <a:prstGeom prst="rect">
              <a:avLst/>
            </a:prstGeom>
            <a:solidFill>
              <a:srgbClr val="F2F2F2"/>
            </a:solidFill>
            <a:ln>
              <a:noFill/>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nvGrpSpPr>
            <p:cNvPr id="168" name="Shape 168"/>
            <p:cNvGrpSpPr/>
            <p:nvPr/>
          </p:nvGrpSpPr>
          <p:grpSpPr>
            <a:xfrm>
              <a:off x="256032" y="237744"/>
              <a:ext cx="8622792" cy="6364223"/>
              <a:chOff x="247157" y="247430"/>
              <a:chExt cx="8622792" cy="6364223"/>
            </a:xfrm>
          </p:grpSpPr>
          <p:sp>
            <p:nvSpPr>
              <p:cNvPr id="169" name="Shape 169"/>
              <p:cNvSpPr/>
              <p:nvPr/>
            </p:nvSpPr>
            <p:spPr>
              <a:xfrm>
                <a:off x="247157" y="247430"/>
                <a:ext cx="8622792" cy="6364223"/>
              </a:xfrm>
              <a:prstGeom prst="rect">
                <a:avLst/>
              </a:prstGeom>
              <a:noFill/>
              <a:ln w="12700"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cxnSp>
            <p:nvCxnSpPr>
              <p:cNvPr id="170" name="Shape 170"/>
              <p:cNvCxnSpPr/>
              <p:nvPr/>
            </p:nvCxnSpPr>
            <p:spPr>
              <a:xfrm>
                <a:off x="247157" y="6389023"/>
                <a:ext cx="8622792" cy="1587"/>
              </a:xfrm>
              <a:prstGeom prst="straightConnector1">
                <a:avLst/>
              </a:prstGeom>
              <a:noFill/>
              <a:ln w="12700" cap="flat">
                <a:solidFill>
                  <a:srgbClr val="C6C5BC"/>
                </a:solidFill>
                <a:prstDash val="solid"/>
                <a:round/>
                <a:headEnd type="none" w="med" len="med"/>
                <a:tailEnd type="none" w="med" len="med"/>
              </a:ln>
            </p:spPr>
          </p:cxnSp>
          <p:sp>
            <p:nvSpPr>
              <p:cNvPr id="171" name="Shape 171"/>
              <p:cNvSpPr/>
              <p:nvPr/>
            </p:nvSpPr>
            <p:spPr>
              <a:xfrm>
                <a:off x="247157" y="1612391"/>
                <a:ext cx="8622792" cy="64008"/>
              </a:xfrm>
              <a:prstGeom prst="rect">
                <a:avLst/>
              </a:prstGeom>
              <a:solidFill>
                <a:srgbClr val="C9D1D5"/>
              </a:solidFill>
              <a:ln w="9525"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grpSp>
      <p:sp>
        <p:nvSpPr>
          <p:cNvPr id="172" name="Shape 172"/>
          <p:cNvSpPr txBox="1">
            <a:spLocks noGrp="1"/>
          </p:cNvSpPr>
          <p:nvPr>
            <p:ph type="title"/>
          </p:nvPr>
        </p:nvSpPr>
        <p:spPr>
          <a:xfrm>
            <a:off x="1200150" y="244158"/>
            <a:ext cx="9793815" cy="1339850"/>
          </a:xfrm>
          <a:prstGeom prst="rect">
            <a:avLst/>
          </a:prstGeom>
          <a:noFill/>
          <a:ln>
            <a:noFill/>
          </a:ln>
        </p:spPr>
        <p:txBody>
          <a:bodyPr lIns="91425" tIns="91425" rIns="91425" bIns="91425" anchor="ctr" anchorCtr="0"/>
          <a:lstStyle>
            <a:lvl1pPr algn="ctr" rtl="0">
              <a:spcBef>
                <a:spcPts val="0"/>
              </a:spcBef>
              <a:buClr>
                <a:srgbClr val="3F3F3F"/>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3" name="Shape 173"/>
          <p:cNvSpPr txBox="1">
            <a:spLocks noGrp="1"/>
          </p:cNvSpPr>
          <p:nvPr>
            <p:ph type="body" idx="1"/>
          </p:nvPr>
        </p:nvSpPr>
        <p:spPr>
          <a:xfrm rot="5400000">
            <a:off x="4131098" y="-797347"/>
            <a:ext cx="3931919" cy="979381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4" name="Shape 174"/>
          <p:cNvSpPr txBox="1">
            <a:spLocks noGrp="1"/>
          </p:cNvSpPr>
          <p:nvPr>
            <p:ph type="dt" idx="10"/>
          </p:nvPr>
        </p:nvSpPr>
        <p:spPr>
          <a:xfrm>
            <a:off x="325119" y="6371592"/>
            <a:ext cx="2844800" cy="259316"/>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5" name="Shape 175"/>
          <p:cNvSpPr txBox="1">
            <a:spLocks noGrp="1"/>
          </p:cNvSpPr>
          <p:nvPr>
            <p:ph type="ftr" idx="11"/>
          </p:nvPr>
        </p:nvSpPr>
        <p:spPr>
          <a:xfrm>
            <a:off x="7945120" y="6371591"/>
            <a:ext cx="3860799" cy="25780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6" name="Shape 176"/>
          <p:cNvSpPr txBox="1">
            <a:spLocks noGrp="1"/>
          </p:cNvSpPr>
          <p:nvPr>
            <p:ph type="sldNum" idx="12"/>
          </p:nvPr>
        </p:nvSpPr>
        <p:spPr>
          <a:xfrm>
            <a:off x="5588000" y="6356351"/>
            <a:ext cx="1016000" cy="271462"/>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7"/>
        <p:cNvGrpSpPr/>
        <p:nvPr/>
      </p:nvGrpSpPr>
      <p:grpSpPr>
        <a:xfrm>
          <a:off x="0" y="0"/>
          <a:ext cx="0" cy="0"/>
          <a:chOff x="0" y="0"/>
          <a:chExt cx="0" cy="0"/>
        </a:xfrm>
      </p:grpSpPr>
      <p:grpSp>
        <p:nvGrpSpPr>
          <p:cNvPr id="178" name="Shape 178"/>
          <p:cNvGrpSpPr/>
          <p:nvPr/>
        </p:nvGrpSpPr>
        <p:grpSpPr>
          <a:xfrm>
            <a:off x="243840" y="173698"/>
            <a:ext cx="11704320" cy="6510601"/>
            <a:chOff x="182880" y="173698"/>
            <a:chExt cx="8778239" cy="6510601"/>
          </a:xfrm>
        </p:grpSpPr>
        <p:grpSp>
          <p:nvGrpSpPr>
            <p:cNvPr id="179" name="Shape 179"/>
            <p:cNvGrpSpPr/>
            <p:nvPr/>
          </p:nvGrpSpPr>
          <p:grpSpPr>
            <a:xfrm>
              <a:off x="182880" y="173698"/>
              <a:ext cx="8778239" cy="6510601"/>
              <a:chOff x="182880" y="173698"/>
              <a:chExt cx="8778239" cy="6510601"/>
            </a:xfrm>
          </p:grpSpPr>
          <p:sp>
            <p:nvSpPr>
              <p:cNvPr id="180" name="Shape 180"/>
              <p:cNvSpPr/>
              <p:nvPr/>
            </p:nvSpPr>
            <p:spPr>
              <a:xfrm>
                <a:off x="182880" y="173698"/>
                <a:ext cx="8778239" cy="6510601"/>
              </a:xfrm>
              <a:prstGeom prst="rect">
                <a:avLst/>
              </a:prstGeom>
              <a:solidFill>
                <a:srgbClr val="F2F2F2"/>
              </a:solidFill>
              <a:ln>
                <a:noFill/>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nvGrpSpPr>
              <p:cNvPr id="181" name="Shape 181"/>
              <p:cNvGrpSpPr/>
              <p:nvPr/>
            </p:nvGrpSpPr>
            <p:grpSpPr>
              <a:xfrm>
                <a:off x="256032" y="237744"/>
                <a:ext cx="8622792" cy="6364223"/>
                <a:chOff x="247157" y="247430"/>
                <a:chExt cx="8622792" cy="6364223"/>
              </a:xfrm>
            </p:grpSpPr>
            <p:sp>
              <p:nvSpPr>
                <p:cNvPr id="182" name="Shape 182"/>
                <p:cNvSpPr/>
                <p:nvPr/>
              </p:nvSpPr>
              <p:spPr>
                <a:xfrm>
                  <a:off x="247157" y="247430"/>
                  <a:ext cx="8622792" cy="6364223"/>
                </a:xfrm>
                <a:prstGeom prst="rect">
                  <a:avLst/>
                </a:prstGeom>
                <a:noFill/>
                <a:ln w="12700"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cxnSp>
              <p:nvCxnSpPr>
                <p:cNvPr id="183" name="Shape 183"/>
                <p:cNvCxnSpPr/>
                <p:nvPr/>
              </p:nvCxnSpPr>
              <p:spPr>
                <a:xfrm>
                  <a:off x="247157" y="6389023"/>
                  <a:ext cx="8622792" cy="1587"/>
                </a:xfrm>
                <a:prstGeom prst="straightConnector1">
                  <a:avLst/>
                </a:prstGeom>
                <a:noFill/>
                <a:ln w="12700" cap="flat">
                  <a:solidFill>
                    <a:srgbClr val="C6C5BC"/>
                  </a:solidFill>
                  <a:prstDash val="solid"/>
                  <a:round/>
                  <a:headEnd type="none" w="med" len="med"/>
                  <a:tailEnd type="none" w="med" len="med"/>
                </a:ln>
              </p:spPr>
            </p:cxnSp>
          </p:grpSp>
        </p:grpSp>
        <p:sp>
          <p:nvSpPr>
            <p:cNvPr id="184" name="Shape 184"/>
            <p:cNvSpPr/>
            <p:nvPr/>
          </p:nvSpPr>
          <p:spPr>
            <a:xfrm rot="5400000">
              <a:off x="4242277" y="3274089"/>
              <a:ext cx="6135623" cy="64008"/>
            </a:xfrm>
            <a:prstGeom prst="rect">
              <a:avLst/>
            </a:prstGeom>
            <a:solidFill>
              <a:srgbClr val="C9D1D5"/>
            </a:solidFill>
            <a:ln w="9525"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sp>
        <p:nvSpPr>
          <p:cNvPr id="185" name="Shape 185"/>
          <p:cNvSpPr txBox="1">
            <a:spLocks noGrp="1"/>
          </p:cNvSpPr>
          <p:nvPr>
            <p:ph type="title"/>
          </p:nvPr>
        </p:nvSpPr>
        <p:spPr>
          <a:xfrm rot="5400000">
            <a:off x="8041199" y="2423600"/>
            <a:ext cx="5516562" cy="1888563"/>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6" name="Shape 186"/>
          <p:cNvSpPr txBox="1">
            <a:spLocks noGrp="1"/>
          </p:cNvSpPr>
          <p:nvPr>
            <p:ph type="body" idx="1"/>
          </p:nvPr>
        </p:nvSpPr>
        <p:spPr>
          <a:xfrm rot="5400000">
            <a:off x="2199199" y="-818635"/>
            <a:ext cx="5516562" cy="837303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7" name="Shape 187"/>
          <p:cNvSpPr txBox="1">
            <a:spLocks noGrp="1"/>
          </p:cNvSpPr>
          <p:nvPr>
            <p:ph type="dt" idx="10"/>
          </p:nvPr>
        </p:nvSpPr>
        <p:spPr>
          <a:xfrm>
            <a:off x="325119" y="6371592"/>
            <a:ext cx="2844800" cy="259316"/>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8" name="Shape 188"/>
          <p:cNvSpPr txBox="1">
            <a:spLocks noGrp="1"/>
          </p:cNvSpPr>
          <p:nvPr>
            <p:ph type="ftr" idx="11"/>
          </p:nvPr>
        </p:nvSpPr>
        <p:spPr>
          <a:xfrm>
            <a:off x="7945120" y="6371591"/>
            <a:ext cx="3860799" cy="25780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9" name="Shape 189"/>
          <p:cNvSpPr txBox="1">
            <a:spLocks noGrp="1"/>
          </p:cNvSpPr>
          <p:nvPr>
            <p:ph type="sldNum" idx="12"/>
          </p:nvPr>
        </p:nvSpPr>
        <p:spPr>
          <a:xfrm>
            <a:off x="5588000" y="6356351"/>
            <a:ext cx="1016000" cy="271462"/>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grpSp>
        <p:nvGrpSpPr>
          <p:cNvPr id="22" name="Shape 22"/>
          <p:cNvGrpSpPr/>
          <p:nvPr/>
        </p:nvGrpSpPr>
        <p:grpSpPr>
          <a:xfrm>
            <a:off x="243840" y="173698"/>
            <a:ext cx="11704320" cy="6510601"/>
            <a:chOff x="182880" y="173698"/>
            <a:chExt cx="8778239" cy="6510601"/>
          </a:xfrm>
        </p:grpSpPr>
        <p:sp>
          <p:nvSpPr>
            <p:cNvPr id="23" name="Shape 23"/>
            <p:cNvSpPr/>
            <p:nvPr/>
          </p:nvSpPr>
          <p:spPr>
            <a:xfrm>
              <a:off x="182880" y="173698"/>
              <a:ext cx="8778239" cy="6510601"/>
            </a:xfrm>
            <a:prstGeom prst="rect">
              <a:avLst/>
            </a:prstGeom>
            <a:solidFill>
              <a:srgbClr val="F2F2F2"/>
            </a:solidFill>
            <a:ln>
              <a:noFill/>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nvGrpSpPr>
            <p:cNvPr id="24" name="Shape 24"/>
            <p:cNvGrpSpPr/>
            <p:nvPr/>
          </p:nvGrpSpPr>
          <p:grpSpPr>
            <a:xfrm>
              <a:off x="256032" y="237744"/>
              <a:ext cx="8622792" cy="6364223"/>
              <a:chOff x="247157" y="247430"/>
              <a:chExt cx="8622792" cy="6364223"/>
            </a:xfrm>
          </p:grpSpPr>
          <p:sp>
            <p:nvSpPr>
              <p:cNvPr id="25" name="Shape 25"/>
              <p:cNvSpPr/>
              <p:nvPr/>
            </p:nvSpPr>
            <p:spPr>
              <a:xfrm>
                <a:off x="247157" y="247430"/>
                <a:ext cx="8622792" cy="6364223"/>
              </a:xfrm>
              <a:prstGeom prst="rect">
                <a:avLst/>
              </a:prstGeom>
              <a:noFill/>
              <a:ln w="12700"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cxnSp>
            <p:nvCxnSpPr>
              <p:cNvPr id="26" name="Shape 26"/>
              <p:cNvCxnSpPr/>
              <p:nvPr/>
            </p:nvCxnSpPr>
            <p:spPr>
              <a:xfrm>
                <a:off x="247157" y="6389023"/>
                <a:ext cx="8622792" cy="1587"/>
              </a:xfrm>
              <a:prstGeom prst="straightConnector1">
                <a:avLst/>
              </a:prstGeom>
              <a:noFill/>
              <a:ln w="12700" cap="flat">
                <a:solidFill>
                  <a:srgbClr val="C6C5BC"/>
                </a:solidFill>
                <a:prstDash val="solid"/>
                <a:round/>
                <a:headEnd type="none" w="med" len="med"/>
                <a:tailEnd type="none" w="med" len="med"/>
              </a:ln>
            </p:spPr>
          </p:cxnSp>
          <p:sp>
            <p:nvSpPr>
              <p:cNvPr id="27" name="Shape 27"/>
              <p:cNvSpPr/>
              <p:nvPr/>
            </p:nvSpPr>
            <p:spPr>
              <a:xfrm>
                <a:off x="247157" y="1612391"/>
                <a:ext cx="8622792" cy="64008"/>
              </a:xfrm>
              <a:prstGeom prst="rect">
                <a:avLst/>
              </a:prstGeom>
              <a:solidFill>
                <a:srgbClr val="C9D1D5"/>
              </a:solidFill>
              <a:ln w="9525"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grpSp>
      <p:sp>
        <p:nvSpPr>
          <p:cNvPr id="28" name="Shape 28"/>
          <p:cNvSpPr txBox="1">
            <a:spLocks noGrp="1"/>
          </p:cNvSpPr>
          <p:nvPr>
            <p:ph type="title"/>
          </p:nvPr>
        </p:nvSpPr>
        <p:spPr>
          <a:xfrm>
            <a:off x="1200150" y="244158"/>
            <a:ext cx="9793815" cy="1339850"/>
          </a:xfrm>
          <a:prstGeom prst="rect">
            <a:avLst/>
          </a:prstGeom>
          <a:noFill/>
          <a:ln>
            <a:noFill/>
          </a:ln>
        </p:spPr>
        <p:txBody>
          <a:bodyPr lIns="91425" tIns="91425" rIns="91425" bIns="91425" anchor="ctr" anchorCtr="0"/>
          <a:lstStyle>
            <a:lvl1pPr algn="ctr" rtl="0">
              <a:spcBef>
                <a:spcPts val="0"/>
              </a:spcBef>
              <a:buClr>
                <a:srgbClr val="3F3F3F"/>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1200150" y="2133600"/>
            <a:ext cx="9793817" cy="393191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dt" idx="10"/>
          </p:nvPr>
        </p:nvSpPr>
        <p:spPr>
          <a:xfrm>
            <a:off x="325119" y="6371592"/>
            <a:ext cx="2844800" cy="259316"/>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ftr" idx="11"/>
          </p:nvPr>
        </p:nvSpPr>
        <p:spPr>
          <a:xfrm>
            <a:off x="7945120" y="6371591"/>
            <a:ext cx="3860799" cy="25780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sldNum" idx="12"/>
          </p:nvPr>
        </p:nvSpPr>
        <p:spPr>
          <a:xfrm>
            <a:off x="5588000" y="6356351"/>
            <a:ext cx="1016000" cy="271462"/>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33"/>
        <p:cNvGrpSpPr/>
        <p:nvPr/>
      </p:nvGrpSpPr>
      <p:grpSpPr>
        <a:xfrm>
          <a:off x="0" y="0"/>
          <a:ext cx="0" cy="0"/>
          <a:chOff x="0" y="0"/>
          <a:chExt cx="0" cy="0"/>
        </a:xfrm>
      </p:grpSpPr>
      <p:grpSp>
        <p:nvGrpSpPr>
          <p:cNvPr id="34" name="Shape 34"/>
          <p:cNvGrpSpPr/>
          <p:nvPr/>
        </p:nvGrpSpPr>
        <p:grpSpPr>
          <a:xfrm>
            <a:off x="649164" y="411479"/>
            <a:ext cx="10893672" cy="6035039"/>
            <a:chOff x="486872" y="411479"/>
            <a:chExt cx="8170253" cy="6035039"/>
          </a:xfrm>
        </p:grpSpPr>
        <p:sp>
          <p:nvSpPr>
            <p:cNvPr id="35" name="Shape 35"/>
            <p:cNvSpPr/>
            <p:nvPr/>
          </p:nvSpPr>
          <p:spPr>
            <a:xfrm>
              <a:off x="486872" y="411479"/>
              <a:ext cx="8170253" cy="6035039"/>
            </a:xfrm>
            <a:prstGeom prst="rect">
              <a:avLst/>
            </a:prstGeom>
            <a:solidFill>
              <a:srgbClr val="F2F2F2"/>
            </a:solidFill>
            <a:ln>
              <a:noFill/>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nvGrpSpPr>
            <p:cNvPr id="36" name="Shape 36"/>
            <p:cNvGrpSpPr/>
            <p:nvPr/>
          </p:nvGrpSpPr>
          <p:grpSpPr>
            <a:xfrm>
              <a:off x="562841" y="475487"/>
              <a:ext cx="7982712" cy="5888735"/>
              <a:chOff x="562841" y="475487"/>
              <a:chExt cx="7982712" cy="5888735"/>
            </a:xfrm>
          </p:grpSpPr>
          <p:sp>
            <p:nvSpPr>
              <p:cNvPr id="37" name="Shape 37"/>
              <p:cNvSpPr/>
              <p:nvPr/>
            </p:nvSpPr>
            <p:spPr>
              <a:xfrm>
                <a:off x="562843" y="475487"/>
                <a:ext cx="7982711" cy="5888735"/>
              </a:xfrm>
              <a:prstGeom prst="rect">
                <a:avLst/>
              </a:prstGeom>
              <a:noFill/>
              <a:ln w="12700"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cxnSp>
            <p:nvCxnSpPr>
              <p:cNvPr id="38" name="Shape 38"/>
              <p:cNvCxnSpPr/>
              <p:nvPr/>
            </p:nvCxnSpPr>
            <p:spPr>
              <a:xfrm>
                <a:off x="562841" y="6133646"/>
                <a:ext cx="7982711" cy="1471"/>
              </a:xfrm>
              <a:prstGeom prst="straightConnector1">
                <a:avLst/>
              </a:prstGeom>
              <a:noFill/>
              <a:ln w="12700" cap="flat">
                <a:solidFill>
                  <a:srgbClr val="C6C5BC"/>
                </a:solidFill>
                <a:prstDash val="solid"/>
                <a:round/>
                <a:headEnd type="none" w="med" len="med"/>
                <a:tailEnd type="none" w="med" len="med"/>
              </a:ln>
            </p:spPr>
          </p:cxnSp>
          <p:cxnSp>
            <p:nvCxnSpPr>
              <p:cNvPr id="39" name="Shape 39"/>
              <p:cNvCxnSpPr/>
              <p:nvPr/>
            </p:nvCxnSpPr>
            <p:spPr>
              <a:xfrm>
                <a:off x="562841" y="3427528"/>
                <a:ext cx="7982711" cy="1471"/>
              </a:xfrm>
              <a:prstGeom prst="straightConnector1">
                <a:avLst/>
              </a:prstGeom>
              <a:noFill/>
              <a:ln w="12700" cap="flat">
                <a:solidFill>
                  <a:srgbClr val="C6C5BC"/>
                </a:solidFill>
                <a:prstDash val="solid"/>
                <a:round/>
                <a:headEnd type="none" w="med" len="med"/>
                <a:tailEnd type="none" w="med" len="med"/>
              </a:ln>
            </p:spPr>
          </p:cxnSp>
        </p:grpSp>
      </p:grpSp>
      <p:sp>
        <p:nvSpPr>
          <p:cNvPr id="40" name="Shape 40"/>
          <p:cNvSpPr txBox="1">
            <a:spLocks noGrp="1"/>
          </p:cNvSpPr>
          <p:nvPr>
            <p:ph type="ctrTitle"/>
          </p:nvPr>
        </p:nvSpPr>
        <p:spPr>
          <a:xfrm>
            <a:off x="1200150" y="3442448"/>
            <a:ext cx="9793815" cy="1532965"/>
          </a:xfrm>
          <a:prstGeom prst="rect">
            <a:avLst/>
          </a:prstGeom>
          <a:noFill/>
          <a:ln>
            <a:noFill/>
          </a:ln>
        </p:spPr>
        <p:txBody>
          <a:bodyPr lIns="91425" tIns="91425" rIns="91425" bIns="91425" anchor="b" anchorCtr="0"/>
          <a:lstStyle>
            <a:lvl1pPr marL="0" marR="0" indent="0" algn="ctr" rtl="0">
              <a:spcBef>
                <a:spcPts val="0"/>
              </a:spcBef>
              <a:buClr>
                <a:srgbClr val="3F3F3F"/>
              </a:buClr>
              <a:buFont typeface="Lustr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1" name="Shape 41"/>
          <p:cNvSpPr txBox="1">
            <a:spLocks noGrp="1"/>
          </p:cNvSpPr>
          <p:nvPr>
            <p:ph type="subTitle" idx="1"/>
          </p:nvPr>
        </p:nvSpPr>
        <p:spPr>
          <a:xfrm>
            <a:off x="1200150" y="5029200"/>
            <a:ext cx="9793815" cy="990599"/>
          </a:xfrm>
          <a:prstGeom prst="rect">
            <a:avLst/>
          </a:prstGeom>
          <a:noFill/>
          <a:ln>
            <a:noFill/>
          </a:ln>
        </p:spPr>
        <p:txBody>
          <a:bodyPr lIns="91425" tIns="91425" rIns="91425" bIns="91425" anchor="t" anchorCtr="0"/>
          <a:lstStyle>
            <a:lvl1pPr marL="0" marR="0" indent="0" algn="ctr" rtl="0">
              <a:spcBef>
                <a:spcPts val="300"/>
              </a:spcBef>
              <a:buClr>
                <a:srgbClr val="3F3F3F"/>
              </a:buClr>
              <a:buFont typeface="Lustria"/>
              <a:buNone/>
              <a:defRPr/>
            </a:lvl1pPr>
            <a:lvl2pPr marL="457200" marR="0" indent="0" algn="ctr" rtl="0">
              <a:spcBef>
                <a:spcPts val="600"/>
              </a:spcBef>
              <a:buClr>
                <a:srgbClr val="B0BBBF"/>
              </a:buClr>
              <a:buFont typeface="Lustria"/>
              <a:buNone/>
              <a:defRPr/>
            </a:lvl2pPr>
            <a:lvl3pPr marL="914400" marR="0" indent="0" algn="ctr" rtl="0">
              <a:spcBef>
                <a:spcPts val="600"/>
              </a:spcBef>
              <a:buClr>
                <a:srgbClr val="3F3F3F"/>
              </a:buClr>
              <a:buFont typeface="Lustria"/>
              <a:buNone/>
              <a:defRPr/>
            </a:lvl3pPr>
            <a:lvl4pPr marL="1371600" marR="0" indent="0" algn="ctr" rtl="0">
              <a:spcBef>
                <a:spcPts val="600"/>
              </a:spcBef>
              <a:buClr>
                <a:srgbClr val="B0BBBF"/>
              </a:buClr>
              <a:buFont typeface="Lustria"/>
              <a:buNone/>
              <a:defRPr/>
            </a:lvl4pPr>
            <a:lvl5pPr marL="1828800" marR="0" indent="0" algn="ctr" rtl="0">
              <a:spcBef>
                <a:spcPts val="600"/>
              </a:spcBef>
              <a:buClr>
                <a:srgbClr val="3F3F3F"/>
              </a:buClr>
              <a:buFont typeface="Lustria"/>
              <a:buNone/>
              <a:defRPr/>
            </a:lvl5pPr>
            <a:lvl6pPr marL="2286000" marR="0" indent="0" algn="ctr" rtl="0">
              <a:spcBef>
                <a:spcPts val="360"/>
              </a:spcBef>
              <a:buClr>
                <a:srgbClr val="B0BBBF"/>
              </a:buClr>
              <a:buFont typeface="Lustria"/>
              <a:buNone/>
              <a:defRPr/>
            </a:lvl6pPr>
            <a:lvl7pPr marL="2743200" marR="0" indent="0" algn="ctr" rtl="0">
              <a:spcBef>
                <a:spcPts val="360"/>
              </a:spcBef>
              <a:buClr>
                <a:srgbClr val="3F3F3F"/>
              </a:buClr>
              <a:buFont typeface="Lustria"/>
              <a:buNone/>
              <a:defRPr/>
            </a:lvl7pPr>
            <a:lvl8pPr marL="3200400" marR="0" indent="0" algn="ctr" rtl="0">
              <a:spcBef>
                <a:spcPts val="360"/>
              </a:spcBef>
              <a:buClr>
                <a:srgbClr val="B0BBBF"/>
              </a:buClr>
              <a:buFont typeface="Lustria"/>
              <a:buNone/>
              <a:defRPr/>
            </a:lvl8pPr>
            <a:lvl9pPr marL="3657600" marR="0" indent="0" algn="ctr" rtl="0">
              <a:spcBef>
                <a:spcPts val="360"/>
              </a:spcBef>
              <a:buClr>
                <a:srgbClr val="3F3F3F"/>
              </a:buClr>
              <a:buFont typeface="Lustria"/>
              <a:buNone/>
              <a:defRPr/>
            </a:lvl9pPr>
          </a:lstStyle>
          <a:p>
            <a:endParaRPr/>
          </a:p>
        </p:txBody>
      </p:sp>
      <p:sp>
        <p:nvSpPr>
          <p:cNvPr id="42" name="Shape 42"/>
          <p:cNvSpPr txBox="1">
            <a:spLocks noGrp="1"/>
          </p:cNvSpPr>
          <p:nvPr>
            <p:ph type="dt" idx="10"/>
          </p:nvPr>
        </p:nvSpPr>
        <p:spPr>
          <a:xfrm>
            <a:off x="759012" y="6122894"/>
            <a:ext cx="2844800" cy="259316"/>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7518400" y="6124401"/>
            <a:ext cx="3860799" cy="25780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a:spLocks noGrp="1"/>
          </p:cNvSpPr>
          <p:nvPr>
            <p:ph type="pic" idx="2"/>
          </p:nvPr>
        </p:nvSpPr>
        <p:spPr>
          <a:xfrm>
            <a:off x="848657" y="533400"/>
            <a:ext cx="10448543" cy="2828924"/>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5"/>
        <p:cNvGrpSpPr/>
        <p:nvPr/>
      </p:nvGrpSpPr>
      <p:grpSpPr>
        <a:xfrm>
          <a:off x="0" y="0"/>
          <a:ext cx="0" cy="0"/>
          <a:chOff x="0" y="0"/>
          <a:chExt cx="0" cy="0"/>
        </a:xfrm>
      </p:grpSpPr>
      <p:grpSp>
        <p:nvGrpSpPr>
          <p:cNvPr id="46" name="Shape 46"/>
          <p:cNvGrpSpPr/>
          <p:nvPr/>
        </p:nvGrpSpPr>
        <p:grpSpPr>
          <a:xfrm>
            <a:off x="243840" y="173698"/>
            <a:ext cx="11704320" cy="6510601"/>
            <a:chOff x="182880" y="173698"/>
            <a:chExt cx="8778239" cy="6510601"/>
          </a:xfrm>
        </p:grpSpPr>
        <p:sp>
          <p:nvSpPr>
            <p:cNvPr id="47" name="Shape 47"/>
            <p:cNvSpPr/>
            <p:nvPr/>
          </p:nvSpPr>
          <p:spPr>
            <a:xfrm>
              <a:off x="182880" y="173698"/>
              <a:ext cx="8778239" cy="6510601"/>
            </a:xfrm>
            <a:prstGeom prst="rect">
              <a:avLst/>
            </a:prstGeom>
            <a:solidFill>
              <a:srgbClr val="F2F2F2"/>
            </a:solidFill>
            <a:ln>
              <a:noFill/>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nvGrpSpPr>
            <p:cNvPr id="48" name="Shape 48"/>
            <p:cNvGrpSpPr/>
            <p:nvPr/>
          </p:nvGrpSpPr>
          <p:grpSpPr>
            <a:xfrm>
              <a:off x="256032" y="237744"/>
              <a:ext cx="8622792" cy="6364223"/>
              <a:chOff x="247157" y="247430"/>
              <a:chExt cx="8622792" cy="6364223"/>
            </a:xfrm>
          </p:grpSpPr>
          <p:sp>
            <p:nvSpPr>
              <p:cNvPr id="49" name="Shape 49"/>
              <p:cNvSpPr/>
              <p:nvPr/>
            </p:nvSpPr>
            <p:spPr>
              <a:xfrm>
                <a:off x="247157" y="247430"/>
                <a:ext cx="8622792" cy="6364223"/>
              </a:xfrm>
              <a:prstGeom prst="rect">
                <a:avLst/>
              </a:prstGeom>
              <a:noFill/>
              <a:ln w="12700"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cxnSp>
            <p:nvCxnSpPr>
              <p:cNvPr id="50" name="Shape 50"/>
              <p:cNvCxnSpPr/>
              <p:nvPr/>
            </p:nvCxnSpPr>
            <p:spPr>
              <a:xfrm>
                <a:off x="247157" y="6389023"/>
                <a:ext cx="8622792" cy="1587"/>
              </a:xfrm>
              <a:prstGeom prst="straightConnector1">
                <a:avLst/>
              </a:prstGeom>
              <a:noFill/>
              <a:ln w="12700" cap="flat">
                <a:solidFill>
                  <a:srgbClr val="C6C5BC"/>
                </a:solidFill>
                <a:prstDash val="solid"/>
                <a:round/>
                <a:headEnd type="none" w="med" len="med"/>
                <a:tailEnd type="none" w="med" len="med"/>
              </a:ln>
            </p:spPr>
          </p:cxnSp>
        </p:grpSp>
      </p:grpSp>
      <p:sp>
        <p:nvSpPr>
          <p:cNvPr id="51" name="Shape 51"/>
          <p:cNvSpPr txBox="1">
            <a:spLocks noGrp="1"/>
          </p:cNvSpPr>
          <p:nvPr>
            <p:ph type="title"/>
          </p:nvPr>
        </p:nvSpPr>
        <p:spPr>
          <a:xfrm>
            <a:off x="1200150" y="1371600"/>
            <a:ext cx="9793815" cy="1676399"/>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1200150" y="3134566"/>
            <a:ext cx="9793815" cy="1500187"/>
          </a:xfrm>
          <a:prstGeom prst="rect">
            <a:avLst/>
          </a:prstGeom>
          <a:noFill/>
          <a:ln>
            <a:noFill/>
          </a:ln>
        </p:spPr>
        <p:txBody>
          <a:bodyPr lIns="91425" tIns="91425" rIns="91425" bIns="91425" anchor="t" anchorCtr="0"/>
          <a:lstStyle>
            <a:lvl1pPr marL="0" indent="0" algn="ctr" rtl="0">
              <a:spcBef>
                <a:spcPts val="300"/>
              </a:spcBef>
              <a:buClr>
                <a:srgbClr val="3F3F3F"/>
              </a:buClr>
              <a:buFont typeface="Lustria"/>
              <a:buNone/>
              <a:defRPr/>
            </a:lvl1pPr>
            <a:lvl2pPr marL="457200" indent="0" rtl="0">
              <a:spcBef>
                <a:spcPts val="0"/>
              </a:spcBef>
              <a:buClr>
                <a:srgbClr val="888888"/>
              </a:buClr>
              <a:buFont typeface="Lustria"/>
              <a:buNone/>
              <a:defRPr/>
            </a:lvl2pPr>
            <a:lvl3pPr marL="914400" indent="0" rtl="0">
              <a:spcBef>
                <a:spcPts val="0"/>
              </a:spcBef>
              <a:buClr>
                <a:srgbClr val="888888"/>
              </a:buClr>
              <a:buFont typeface="Lustria"/>
              <a:buNone/>
              <a:defRPr/>
            </a:lvl3pPr>
            <a:lvl4pPr marL="1371600" indent="0" rtl="0">
              <a:spcBef>
                <a:spcPts val="0"/>
              </a:spcBef>
              <a:buClr>
                <a:srgbClr val="888888"/>
              </a:buClr>
              <a:buFont typeface="Lustria"/>
              <a:buNone/>
              <a:defRPr/>
            </a:lvl4pPr>
            <a:lvl5pPr marL="1828800" indent="0" rtl="0">
              <a:spcBef>
                <a:spcPts val="0"/>
              </a:spcBef>
              <a:buClr>
                <a:srgbClr val="888888"/>
              </a:buClr>
              <a:buFont typeface="Lustria"/>
              <a:buNone/>
              <a:defRPr/>
            </a:lvl5pPr>
            <a:lvl6pPr marL="2286000" indent="0" rtl="0">
              <a:spcBef>
                <a:spcPts val="0"/>
              </a:spcBef>
              <a:buClr>
                <a:srgbClr val="888888"/>
              </a:buClr>
              <a:buFont typeface="Lustria"/>
              <a:buNone/>
              <a:defRPr/>
            </a:lvl6pPr>
            <a:lvl7pPr marL="2743200" indent="0" rtl="0">
              <a:spcBef>
                <a:spcPts val="0"/>
              </a:spcBef>
              <a:buClr>
                <a:srgbClr val="888888"/>
              </a:buClr>
              <a:buFont typeface="Lustria"/>
              <a:buNone/>
              <a:defRPr/>
            </a:lvl7pPr>
            <a:lvl8pPr marL="3200400" indent="0" rtl="0">
              <a:spcBef>
                <a:spcPts val="0"/>
              </a:spcBef>
              <a:buClr>
                <a:srgbClr val="888888"/>
              </a:buClr>
              <a:buFont typeface="Lustria"/>
              <a:buNone/>
              <a:defRPr/>
            </a:lvl8pPr>
            <a:lvl9pPr marL="3657600" indent="0" rtl="0">
              <a:spcBef>
                <a:spcPts val="0"/>
              </a:spcBef>
              <a:buClr>
                <a:srgbClr val="888888"/>
              </a:buClr>
              <a:buFont typeface="Lustria"/>
              <a:buNone/>
              <a:defRPr/>
            </a:lvl9pPr>
          </a:lstStyle>
          <a:p>
            <a:endParaRPr/>
          </a:p>
        </p:txBody>
      </p:sp>
      <p:sp>
        <p:nvSpPr>
          <p:cNvPr id="53" name="Shape 53"/>
          <p:cNvSpPr txBox="1">
            <a:spLocks noGrp="1"/>
          </p:cNvSpPr>
          <p:nvPr>
            <p:ph type="dt" idx="10"/>
          </p:nvPr>
        </p:nvSpPr>
        <p:spPr>
          <a:xfrm>
            <a:off x="325119" y="6371592"/>
            <a:ext cx="2844800" cy="259316"/>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ftr" idx="11"/>
          </p:nvPr>
        </p:nvSpPr>
        <p:spPr>
          <a:xfrm>
            <a:off x="7945120" y="6371591"/>
            <a:ext cx="3860799" cy="25780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sldNum" idx="12"/>
          </p:nvPr>
        </p:nvSpPr>
        <p:spPr>
          <a:xfrm>
            <a:off x="5588000" y="6356351"/>
            <a:ext cx="1016000" cy="271462"/>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6"/>
        <p:cNvGrpSpPr/>
        <p:nvPr/>
      </p:nvGrpSpPr>
      <p:grpSpPr>
        <a:xfrm>
          <a:off x="0" y="0"/>
          <a:ext cx="0" cy="0"/>
          <a:chOff x="0" y="0"/>
          <a:chExt cx="0" cy="0"/>
        </a:xfrm>
      </p:grpSpPr>
      <p:grpSp>
        <p:nvGrpSpPr>
          <p:cNvPr id="57" name="Shape 57"/>
          <p:cNvGrpSpPr/>
          <p:nvPr/>
        </p:nvGrpSpPr>
        <p:grpSpPr>
          <a:xfrm>
            <a:off x="243840" y="173698"/>
            <a:ext cx="11704320" cy="6510601"/>
            <a:chOff x="182880" y="173698"/>
            <a:chExt cx="8778239" cy="6510601"/>
          </a:xfrm>
        </p:grpSpPr>
        <p:sp>
          <p:nvSpPr>
            <p:cNvPr id="58" name="Shape 58"/>
            <p:cNvSpPr/>
            <p:nvPr/>
          </p:nvSpPr>
          <p:spPr>
            <a:xfrm>
              <a:off x="182880" y="173698"/>
              <a:ext cx="8778239" cy="6510601"/>
            </a:xfrm>
            <a:prstGeom prst="rect">
              <a:avLst/>
            </a:prstGeom>
            <a:solidFill>
              <a:srgbClr val="F2F2F2"/>
            </a:solidFill>
            <a:ln>
              <a:noFill/>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nvGrpSpPr>
            <p:cNvPr id="59" name="Shape 59"/>
            <p:cNvGrpSpPr/>
            <p:nvPr/>
          </p:nvGrpSpPr>
          <p:grpSpPr>
            <a:xfrm>
              <a:off x="256032" y="237744"/>
              <a:ext cx="8622792" cy="6364223"/>
              <a:chOff x="247157" y="247430"/>
              <a:chExt cx="8622792" cy="6364223"/>
            </a:xfrm>
          </p:grpSpPr>
          <p:sp>
            <p:nvSpPr>
              <p:cNvPr id="60" name="Shape 60"/>
              <p:cNvSpPr/>
              <p:nvPr/>
            </p:nvSpPr>
            <p:spPr>
              <a:xfrm>
                <a:off x="247157" y="247430"/>
                <a:ext cx="8622792" cy="6364223"/>
              </a:xfrm>
              <a:prstGeom prst="rect">
                <a:avLst/>
              </a:prstGeom>
              <a:noFill/>
              <a:ln w="12700"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cxnSp>
            <p:nvCxnSpPr>
              <p:cNvPr id="61" name="Shape 61"/>
              <p:cNvCxnSpPr/>
              <p:nvPr/>
            </p:nvCxnSpPr>
            <p:spPr>
              <a:xfrm>
                <a:off x="247157" y="6389023"/>
                <a:ext cx="8622792" cy="1587"/>
              </a:xfrm>
              <a:prstGeom prst="straightConnector1">
                <a:avLst/>
              </a:prstGeom>
              <a:noFill/>
              <a:ln w="12700" cap="flat">
                <a:solidFill>
                  <a:srgbClr val="C6C5BC"/>
                </a:solidFill>
                <a:prstDash val="solid"/>
                <a:round/>
                <a:headEnd type="none" w="med" len="med"/>
                <a:tailEnd type="none" w="med" len="med"/>
              </a:ln>
            </p:spPr>
          </p:cxnSp>
          <p:sp>
            <p:nvSpPr>
              <p:cNvPr id="62" name="Shape 62"/>
              <p:cNvSpPr/>
              <p:nvPr/>
            </p:nvSpPr>
            <p:spPr>
              <a:xfrm>
                <a:off x="247157" y="1612391"/>
                <a:ext cx="8622792" cy="64008"/>
              </a:xfrm>
              <a:prstGeom prst="rect">
                <a:avLst/>
              </a:prstGeom>
              <a:solidFill>
                <a:srgbClr val="C9D1D5"/>
              </a:solidFill>
              <a:ln w="9525"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grpSp>
      <p:sp>
        <p:nvSpPr>
          <p:cNvPr id="63" name="Shape 63"/>
          <p:cNvSpPr txBox="1">
            <a:spLocks noGrp="1"/>
          </p:cNvSpPr>
          <p:nvPr>
            <p:ph type="title"/>
          </p:nvPr>
        </p:nvSpPr>
        <p:spPr>
          <a:xfrm>
            <a:off x="1200150" y="244158"/>
            <a:ext cx="9793815" cy="1339850"/>
          </a:xfrm>
          <a:prstGeom prst="rect">
            <a:avLst/>
          </a:prstGeom>
          <a:noFill/>
          <a:ln>
            <a:noFill/>
          </a:ln>
        </p:spPr>
        <p:txBody>
          <a:bodyPr lIns="91425" tIns="91425" rIns="91425" bIns="91425" anchor="ctr" anchorCtr="0"/>
          <a:lstStyle>
            <a:lvl1pPr algn="ctr" rtl="0">
              <a:spcBef>
                <a:spcPts val="0"/>
              </a:spcBef>
              <a:buClr>
                <a:srgbClr val="3F3F3F"/>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1200148" y="2147889"/>
            <a:ext cx="4754879" cy="39274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6197598" y="2147889"/>
            <a:ext cx="4754879" cy="39274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dt" idx="10"/>
          </p:nvPr>
        </p:nvSpPr>
        <p:spPr>
          <a:xfrm>
            <a:off x="325119" y="6371592"/>
            <a:ext cx="2844800" cy="259316"/>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7945120" y="6371591"/>
            <a:ext cx="3860799" cy="25780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5588000" y="6356351"/>
            <a:ext cx="1016000" cy="271462"/>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9"/>
        <p:cNvGrpSpPr/>
        <p:nvPr/>
      </p:nvGrpSpPr>
      <p:grpSpPr>
        <a:xfrm>
          <a:off x="0" y="0"/>
          <a:ext cx="0" cy="0"/>
          <a:chOff x="0" y="0"/>
          <a:chExt cx="0" cy="0"/>
        </a:xfrm>
      </p:grpSpPr>
      <p:grpSp>
        <p:nvGrpSpPr>
          <p:cNvPr id="70" name="Shape 70"/>
          <p:cNvGrpSpPr/>
          <p:nvPr/>
        </p:nvGrpSpPr>
        <p:grpSpPr>
          <a:xfrm>
            <a:off x="243840" y="173698"/>
            <a:ext cx="11704320" cy="6510601"/>
            <a:chOff x="182880" y="173698"/>
            <a:chExt cx="8778239" cy="6510601"/>
          </a:xfrm>
        </p:grpSpPr>
        <p:grpSp>
          <p:nvGrpSpPr>
            <p:cNvPr id="71" name="Shape 71"/>
            <p:cNvGrpSpPr/>
            <p:nvPr/>
          </p:nvGrpSpPr>
          <p:grpSpPr>
            <a:xfrm>
              <a:off x="182880" y="173698"/>
              <a:ext cx="8778239" cy="6510601"/>
              <a:chOff x="182880" y="173698"/>
              <a:chExt cx="8778239" cy="6510601"/>
            </a:xfrm>
          </p:grpSpPr>
          <p:sp>
            <p:nvSpPr>
              <p:cNvPr id="72" name="Shape 72"/>
              <p:cNvSpPr/>
              <p:nvPr/>
            </p:nvSpPr>
            <p:spPr>
              <a:xfrm>
                <a:off x="182880" y="173698"/>
                <a:ext cx="8778239" cy="6510601"/>
              </a:xfrm>
              <a:prstGeom prst="rect">
                <a:avLst/>
              </a:prstGeom>
              <a:solidFill>
                <a:srgbClr val="F2F2F2"/>
              </a:solidFill>
              <a:ln>
                <a:noFill/>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nvGrpSpPr>
              <p:cNvPr id="73" name="Shape 73"/>
              <p:cNvGrpSpPr/>
              <p:nvPr/>
            </p:nvGrpSpPr>
            <p:grpSpPr>
              <a:xfrm>
                <a:off x="256032" y="237744"/>
                <a:ext cx="8622792" cy="6364223"/>
                <a:chOff x="247157" y="247430"/>
                <a:chExt cx="8622792" cy="6364223"/>
              </a:xfrm>
            </p:grpSpPr>
            <p:sp>
              <p:nvSpPr>
                <p:cNvPr id="74" name="Shape 74"/>
                <p:cNvSpPr/>
                <p:nvPr/>
              </p:nvSpPr>
              <p:spPr>
                <a:xfrm>
                  <a:off x="247157" y="247430"/>
                  <a:ext cx="8622792" cy="6364223"/>
                </a:xfrm>
                <a:prstGeom prst="rect">
                  <a:avLst/>
                </a:prstGeom>
                <a:noFill/>
                <a:ln w="12700"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cxnSp>
              <p:nvCxnSpPr>
                <p:cNvPr id="75" name="Shape 75"/>
                <p:cNvCxnSpPr/>
                <p:nvPr/>
              </p:nvCxnSpPr>
              <p:spPr>
                <a:xfrm>
                  <a:off x="247157" y="6389023"/>
                  <a:ext cx="8622792" cy="1587"/>
                </a:xfrm>
                <a:prstGeom prst="straightConnector1">
                  <a:avLst/>
                </a:prstGeom>
                <a:noFill/>
                <a:ln w="12700" cap="flat">
                  <a:solidFill>
                    <a:srgbClr val="C6C5BC"/>
                  </a:solidFill>
                  <a:prstDash val="solid"/>
                  <a:round/>
                  <a:headEnd type="none" w="med" len="med"/>
                  <a:tailEnd type="none" w="med" len="med"/>
                </a:ln>
              </p:spPr>
            </p:cxnSp>
            <p:sp>
              <p:nvSpPr>
                <p:cNvPr id="76" name="Shape 76"/>
                <p:cNvSpPr/>
                <p:nvPr/>
              </p:nvSpPr>
              <p:spPr>
                <a:xfrm>
                  <a:off x="247157" y="1612391"/>
                  <a:ext cx="8622792" cy="64008"/>
                </a:xfrm>
                <a:prstGeom prst="rect">
                  <a:avLst/>
                </a:prstGeom>
                <a:solidFill>
                  <a:srgbClr val="C9D1D5"/>
                </a:solidFill>
                <a:ln w="9525"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grpSp>
        <p:cxnSp>
          <p:nvCxnSpPr>
            <p:cNvPr id="77" name="Shape 77"/>
            <p:cNvCxnSpPr/>
            <p:nvPr/>
          </p:nvCxnSpPr>
          <p:spPr>
            <a:xfrm rot="-5400000" flipH="1">
              <a:off x="2217480" y="4026437"/>
              <a:ext cx="4711325" cy="2285"/>
            </a:xfrm>
            <a:prstGeom prst="straightConnector1">
              <a:avLst/>
            </a:prstGeom>
            <a:noFill/>
            <a:ln w="12700" cap="flat">
              <a:solidFill>
                <a:srgbClr val="C6C5BC"/>
              </a:solidFill>
              <a:prstDash val="solid"/>
              <a:round/>
              <a:headEnd type="none" w="med" len="med"/>
              <a:tailEnd type="none" w="med" len="med"/>
            </a:ln>
          </p:spPr>
        </p:cxnSp>
      </p:grpSp>
      <p:sp>
        <p:nvSpPr>
          <p:cNvPr id="78" name="Shape 78"/>
          <p:cNvSpPr txBox="1">
            <a:spLocks noGrp="1"/>
          </p:cNvSpPr>
          <p:nvPr>
            <p:ph type="title"/>
          </p:nvPr>
        </p:nvSpPr>
        <p:spPr>
          <a:xfrm>
            <a:off x="1200150" y="244158"/>
            <a:ext cx="9793815" cy="133985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a:off x="843067" y="1708991"/>
            <a:ext cx="4754879" cy="832502"/>
          </a:xfrm>
          <a:prstGeom prst="rect">
            <a:avLst/>
          </a:prstGeom>
          <a:noFill/>
          <a:ln>
            <a:noFill/>
          </a:ln>
        </p:spPr>
        <p:txBody>
          <a:bodyPr lIns="91425" tIns="91425" rIns="91425" bIns="91425" anchor="ctr" anchorCtr="0"/>
          <a:lstStyle>
            <a:lvl1pPr marL="0" indent="0" algn="ctr" rtl="0">
              <a:spcBef>
                <a:spcPts val="30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80" name="Shape 80"/>
          <p:cNvSpPr txBox="1">
            <a:spLocks noGrp="1"/>
          </p:cNvSpPr>
          <p:nvPr>
            <p:ph type="body" idx="2"/>
          </p:nvPr>
        </p:nvSpPr>
        <p:spPr>
          <a:xfrm>
            <a:off x="843067" y="2590800"/>
            <a:ext cx="4754879" cy="348456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3"/>
          </p:nvPr>
        </p:nvSpPr>
        <p:spPr>
          <a:xfrm>
            <a:off x="6594052" y="1708991"/>
            <a:ext cx="4754879" cy="832502"/>
          </a:xfrm>
          <a:prstGeom prst="rect">
            <a:avLst/>
          </a:prstGeom>
          <a:noFill/>
          <a:ln>
            <a:noFill/>
          </a:ln>
        </p:spPr>
        <p:txBody>
          <a:bodyPr lIns="91425" tIns="91425" rIns="91425" bIns="91425" anchor="ctr" anchorCtr="0"/>
          <a:lstStyle>
            <a:lvl1pPr marL="0" indent="0" algn="ctr" rtl="0">
              <a:spcBef>
                <a:spcPts val="30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82" name="Shape 82"/>
          <p:cNvSpPr txBox="1">
            <a:spLocks noGrp="1"/>
          </p:cNvSpPr>
          <p:nvPr>
            <p:ph type="body" idx="4"/>
          </p:nvPr>
        </p:nvSpPr>
        <p:spPr>
          <a:xfrm>
            <a:off x="6594052" y="2590800"/>
            <a:ext cx="4754879" cy="348456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txBox="1">
            <a:spLocks noGrp="1"/>
          </p:cNvSpPr>
          <p:nvPr>
            <p:ph type="dt" idx="10"/>
          </p:nvPr>
        </p:nvSpPr>
        <p:spPr>
          <a:xfrm>
            <a:off x="325119" y="6371592"/>
            <a:ext cx="2844800" cy="259316"/>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ftr" idx="11"/>
          </p:nvPr>
        </p:nvSpPr>
        <p:spPr>
          <a:xfrm>
            <a:off x="7945120" y="6371591"/>
            <a:ext cx="3860799" cy="25780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sldNum" idx="12"/>
          </p:nvPr>
        </p:nvSpPr>
        <p:spPr>
          <a:xfrm>
            <a:off x="5588000" y="6356351"/>
            <a:ext cx="1016000" cy="271462"/>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6"/>
        <p:cNvGrpSpPr/>
        <p:nvPr/>
      </p:nvGrpSpPr>
      <p:grpSpPr>
        <a:xfrm>
          <a:off x="0" y="0"/>
          <a:ext cx="0" cy="0"/>
          <a:chOff x="0" y="0"/>
          <a:chExt cx="0" cy="0"/>
        </a:xfrm>
      </p:grpSpPr>
      <p:grpSp>
        <p:nvGrpSpPr>
          <p:cNvPr id="87" name="Shape 87"/>
          <p:cNvGrpSpPr/>
          <p:nvPr/>
        </p:nvGrpSpPr>
        <p:grpSpPr>
          <a:xfrm>
            <a:off x="243840" y="173698"/>
            <a:ext cx="11704320" cy="6510601"/>
            <a:chOff x="182880" y="173698"/>
            <a:chExt cx="8778239" cy="6510601"/>
          </a:xfrm>
        </p:grpSpPr>
        <p:sp>
          <p:nvSpPr>
            <p:cNvPr id="88" name="Shape 88"/>
            <p:cNvSpPr/>
            <p:nvPr/>
          </p:nvSpPr>
          <p:spPr>
            <a:xfrm>
              <a:off x="182880" y="173698"/>
              <a:ext cx="8778239" cy="6510601"/>
            </a:xfrm>
            <a:prstGeom prst="rect">
              <a:avLst/>
            </a:prstGeom>
            <a:solidFill>
              <a:srgbClr val="F2F2F2"/>
            </a:solidFill>
            <a:ln>
              <a:noFill/>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nvGrpSpPr>
            <p:cNvPr id="89" name="Shape 89"/>
            <p:cNvGrpSpPr/>
            <p:nvPr/>
          </p:nvGrpSpPr>
          <p:grpSpPr>
            <a:xfrm>
              <a:off x="256032" y="237744"/>
              <a:ext cx="8622792" cy="6364223"/>
              <a:chOff x="247157" y="247430"/>
              <a:chExt cx="8622792" cy="6364223"/>
            </a:xfrm>
          </p:grpSpPr>
          <p:sp>
            <p:nvSpPr>
              <p:cNvPr id="90" name="Shape 90"/>
              <p:cNvSpPr/>
              <p:nvPr/>
            </p:nvSpPr>
            <p:spPr>
              <a:xfrm>
                <a:off x="247157" y="247430"/>
                <a:ext cx="8622792" cy="6364223"/>
              </a:xfrm>
              <a:prstGeom prst="rect">
                <a:avLst/>
              </a:prstGeom>
              <a:noFill/>
              <a:ln w="12700"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cxnSp>
            <p:nvCxnSpPr>
              <p:cNvPr id="91" name="Shape 91"/>
              <p:cNvCxnSpPr/>
              <p:nvPr/>
            </p:nvCxnSpPr>
            <p:spPr>
              <a:xfrm>
                <a:off x="247157" y="6389023"/>
                <a:ext cx="8622792" cy="1587"/>
              </a:xfrm>
              <a:prstGeom prst="straightConnector1">
                <a:avLst/>
              </a:prstGeom>
              <a:noFill/>
              <a:ln w="12700" cap="flat">
                <a:solidFill>
                  <a:srgbClr val="C6C5BC"/>
                </a:solidFill>
                <a:prstDash val="solid"/>
                <a:round/>
                <a:headEnd type="none" w="med" len="med"/>
                <a:tailEnd type="none" w="med" len="med"/>
              </a:ln>
            </p:spPr>
          </p:cxnSp>
          <p:sp>
            <p:nvSpPr>
              <p:cNvPr id="92" name="Shape 92"/>
              <p:cNvSpPr/>
              <p:nvPr/>
            </p:nvSpPr>
            <p:spPr>
              <a:xfrm>
                <a:off x="247157" y="1612391"/>
                <a:ext cx="8622792" cy="64008"/>
              </a:xfrm>
              <a:prstGeom prst="rect">
                <a:avLst/>
              </a:prstGeom>
              <a:solidFill>
                <a:srgbClr val="C9D1D5"/>
              </a:solidFill>
              <a:ln w="9525"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grpSp>
      <p:sp>
        <p:nvSpPr>
          <p:cNvPr id="93" name="Shape 93"/>
          <p:cNvSpPr txBox="1">
            <a:spLocks noGrp="1"/>
          </p:cNvSpPr>
          <p:nvPr>
            <p:ph type="title"/>
          </p:nvPr>
        </p:nvSpPr>
        <p:spPr>
          <a:xfrm>
            <a:off x="1200150" y="244158"/>
            <a:ext cx="9793815" cy="1339850"/>
          </a:xfrm>
          <a:prstGeom prst="rect">
            <a:avLst/>
          </a:prstGeom>
          <a:noFill/>
          <a:ln>
            <a:noFill/>
          </a:ln>
        </p:spPr>
        <p:txBody>
          <a:bodyPr lIns="91425" tIns="91425" rIns="91425" bIns="91425" anchor="ctr" anchorCtr="0"/>
          <a:lstStyle>
            <a:lvl1pPr algn="ctr" rtl="0">
              <a:spcBef>
                <a:spcPts val="0"/>
              </a:spcBef>
              <a:buClr>
                <a:srgbClr val="3F3F3F"/>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4" name="Shape 94"/>
          <p:cNvSpPr txBox="1">
            <a:spLocks noGrp="1"/>
          </p:cNvSpPr>
          <p:nvPr>
            <p:ph type="dt" idx="10"/>
          </p:nvPr>
        </p:nvSpPr>
        <p:spPr>
          <a:xfrm>
            <a:off x="325119" y="6371592"/>
            <a:ext cx="2844800" cy="259316"/>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ftr" idx="11"/>
          </p:nvPr>
        </p:nvSpPr>
        <p:spPr>
          <a:xfrm>
            <a:off x="7945120" y="6371591"/>
            <a:ext cx="3860799" cy="25780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6" name="Shape 96"/>
          <p:cNvSpPr txBox="1">
            <a:spLocks noGrp="1"/>
          </p:cNvSpPr>
          <p:nvPr>
            <p:ph type="sldNum" idx="12"/>
          </p:nvPr>
        </p:nvSpPr>
        <p:spPr>
          <a:xfrm>
            <a:off x="5588000" y="6356351"/>
            <a:ext cx="1016000" cy="271462"/>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7"/>
        <p:cNvGrpSpPr/>
        <p:nvPr/>
      </p:nvGrpSpPr>
      <p:grpSpPr>
        <a:xfrm>
          <a:off x="0" y="0"/>
          <a:ext cx="0" cy="0"/>
          <a:chOff x="0" y="0"/>
          <a:chExt cx="0" cy="0"/>
        </a:xfrm>
      </p:grpSpPr>
      <p:grpSp>
        <p:nvGrpSpPr>
          <p:cNvPr id="98" name="Shape 98"/>
          <p:cNvGrpSpPr/>
          <p:nvPr/>
        </p:nvGrpSpPr>
        <p:grpSpPr>
          <a:xfrm>
            <a:off x="243840" y="173698"/>
            <a:ext cx="11704320" cy="6510601"/>
            <a:chOff x="182880" y="173698"/>
            <a:chExt cx="8778239" cy="6510601"/>
          </a:xfrm>
        </p:grpSpPr>
        <p:sp>
          <p:nvSpPr>
            <p:cNvPr id="99" name="Shape 99"/>
            <p:cNvSpPr/>
            <p:nvPr/>
          </p:nvSpPr>
          <p:spPr>
            <a:xfrm>
              <a:off x="182880" y="173698"/>
              <a:ext cx="8778239" cy="6510601"/>
            </a:xfrm>
            <a:prstGeom prst="rect">
              <a:avLst/>
            </a:prstGeom>
            <a:solidFill>
              <a:srgbClr val="F2F2F2"/>
            </a:solidFill>
            <a:ln>
              <a:noFill/>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nvGrpSpPr>
            <p:cNvPr id="100" name="Shape 100"/>
            <p:cNvGrpSpPr/>
            <p:nvPr/>
          </p:nvGrpSpPr>
          <p:grpSpPr>
            <a:xfrm>
              <a:off x="256032" y="237744"/>
              <a:ext cx="8622792" cy="6364223"/>
              <a:chOff x="247157" y="247430"/>
              <a:chExt cx="8622792" cy="6364223"/>
            </a:xfrm>
          </p:grpSpPr>
          <p:sp>
            <p:nvSpPr>
              <p:cNvPr id="101" name="Shape 101"/>
              <p:cNvSpPr/>
              <p:nvPr/>
            </p:nvSpPr>
            <p:spPr>
              <a:xfrm>
                <a:off x="247157" y="247430"/>
                <a:ext cx="8622792" cy="6364223"/>
              </a:xfrm>
              <a:prstGeom prst="rect">
                <a:avLst/>
              </a:prstGeom>
              <a:noFill/>
              <a:ln w="12700"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cxnSp>
            <p:nvCxnSpPr>
              <p:cNvPr id="102" name="Shape 102"/>
              <p:cNvCxnSpPr/>
              <p:nvPr/>
            </p:nvCxnSpPr>
            <p:spPr>
              <a:xfrm>
                <a:off x="247157" y="6389023"/>
                <a:ext cx="8622792" cy="1587"/>
              </a:xfrm>
              <a:prstGeom prst="straightConnector1">
                <a:avLst/>
              </a:prstGeom>
              <a:noFill/>
              <a:ln w="12700" cap="flat">
                <a:solidFill>
                  <a:srgbClr val="C6C5BC"/>
                </a:solidFill>
                <a:prstDash val="solid"/>
                <a:round/>
                <a:headEnd type="none" w="med" len="med"/>
                <a:tailEnd type="none" w="med" len="med"/>
              </a:ln>
            </p:spPr>
          </p:cxnSp>
        </p:grpSp>
      </p:grpSp>
      <p:sp>
        <p:nvSpPr>
          <p:cNvPr id="103" name="Shape 103"/>
          <p:cNvSpPr txBox="1">
            <a:spLocks noGrp="1"/>
          </p:cNvSpPr>
          <p:nvPr>
            <p:ph type="dt" idx="10"/>
          </p:nvPr>
        </p:nvSpPr>
        <p:spPr>
          <a:xfrm>
            <a:off x="325119" y="6371592"/>
            <a:ext cx="2844800" cy="259316"/>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4" name="Shape 104"/>
          <p:cNvSpPr txBox="1">
            <a:spLocks noGrp="1"/>
          </p:cNvSpPr>
          <p:nvPr>
            <p:ph type="ftr" idx="11"/>
          </p:nvPr>
        </p:nvSpPr>
        <p:spPr>
          <a:xfrm>
            <a:off x="7945120" y="6371591"/>
            <a:ext cx="3860799" cy="25780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5" name="Shape 105"/>
          <p:cNvSpPr txBox="1">
            <a:spLocks noGrp="1"/>
          </p:cNvSpPr>
          <p:nvPr>
            <p:ph type="sldNum" idx="12"/>
          </p:nvPr>
        </p:nvSpPr>
        <p:spPr>
          <a:xfrm>
            <a:off x="5588000" y="6356351"/>
            <a:ext cx="1016000" cy="271462"/>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6"/>
        <p:cNvGrpSpPr/>
        <p:nvPr/>
      </p:nvGrpSpPr>
      <p:grpSpPr>
        <a:xfrm>
          <a:off x="0" y="0"/>
          <a:ext cx="0" cy="0"/>
          <a:chOff x="0" y="0"/>
          <a:chExt cx="0" cy="0"/>
        </a:xfrm>
      </p:grpSpPr>
      <p:grpSp>
        <p:nvGrpSpPr>
          <p:cNvPr id="107" name="Shape 107"/>
          <p:cNvGrpSpPr/>
          <p:nvPr/>
        </p:nvGrpSpPr>
        <p:grpSpPr>
          <a:xfrm>
            <a:off x="243840" y="173698"/>
            <a:ext cx="11704320" cy="6510601"/>
            <a:chOff x="182880" y="173698"/>
            <a:chExt cx="8778239" cy="6510601"/>
          </a:xfrm>
        </p:grpSpPr>
        <p:grpSp>
          <p:nvGrpSpPr>
            <p:cNvPr id="108" name="Shape 108"/>
            <p:cNvGrpSpPr/>
            <p:nvPr/>
          </p:nvGrpSpPr>
          <p:grpSpPr>
            <a:xfrm>
              <a:off x="182880" y="173698"/>
              <a:ext cx="8778239" cy="6510601"/>
              <a:chOff x="182880" y="173698"/>
              <a:chExt cx="8778239" cy="6510601"/>
            </a:xfrm>
          </p:grpSpPr>
          <p:sp>
            <p:nvSpPr>
              <p:cNvPr id="109" name="Shape 109"/>
              <p:cNvSpPr/>
              <p:nvPr/>
            </p:nvSpPr>
            <p:spPr>
              <a:xfrm>
                <a:off x="182880" y="173698"/>
                <a:ext cx="8778239" cy="6510601"/>
              </a:xfrm>
              <a:prstGeom prst="rect">
                <a:avLst/>
              </a:prstGeom>
              <a:solidFill>
                <a:srgbClr val="F2F2F2"/>
              </a:solidFill>
              <a:ln>
                <a:noFill/>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nvGrpSpPr>
              <p:cNvPr id="110" name="Shape 110"/>
              <p:cNvGrpSpPr/>
              <p:nvPr/>
            </p:nvGrpSpPr>
            <p:grpSpPr>
              <a:xfrm>
                <a:off x="256032" y="237744"/>
                <a:ext cx="8622792" cy="6364223"/>
                <a:chOff x="247157" y="247430"/>
                <a:chExt cx="8622792" cy="6364223"/>
              </a:xfrm>
            </p:grpSpPr>
            <p:sp>
              <p:nvSpPr>
                <p:cNvPr id="111" name="Shape 111"/>
                <p:cNvSpPr/>
                <p:nvPr/>
              </p:nvSpPr>
              <p:spPr>
                <a:xfrm>
                  <a:off x="247157" y="247430"/>
                  <a:ext cx="8622792" cy="6364223"/>
                </a:xfrm>
                <a:prstGeom prst="rect">
                  <a:avLst/>
                </a:prstGeom>
                <a:noFill/>
                <a:ln w="12700"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cxnSp>
              <p:nvCxnSpPr>
                <p:cNvPr id="112" name="Shape 112"/>
                <p:cNvCxnSpPr/>
                <p:nvPr/>
              </p:nvCxnSpPr>
              <p:spPr>
                <a:xfrm>
                  <a:off x="247157" y="6389023"/>
                  <a:ext cx="8622792" cy="1587"/>
                </a:xfrm>
                <a:prstGeom prst="straightConnector1">
                  <a:avLst/>
                </a:prstGeom>
                <a:noFill/>
                <a:ln w="12700" cap="flat">
                  <a:solidFill>
                    <a:srgbClr val="C6C5BC"/>
                  </a:solidFill>
                  <a:prstDash val="solid"/>
                  <a:round/>
                  <a:headEnd type="none" w="med" len="med"/>
                  <a:tailEnd type="none" w="med" len="med"/>
                </a:ln>
              </p:spPr>
            </p:cxnSp>
          </p:grpSp>
        </p:grpSp>
        <p:sp>
          <p:nvSpPr>
            <p:cNvPr id="113" name="Shape 113"/>
            <p:cNvSpPr/>
            <p:nvPr/>
          </p:nvSpPr>
          <p:spPr>
            <a:xfrm rot="5400000">
              <a:off x="801085" y="3274089"/>
              <a:ext cx="6135623" cy="64008"/>
            </a:xfrm>
            <a:prstGeom prst="rect">
              <a:avLst/>
            </a:prstGeom>
            <a:solidFill>
              <a:srgbClr val="C9D1D5"/>
            </a:solidFill>
            <a:ln w="9525" cap="flat">
              <a:solidFill>
                <a:srgbClr val="C6C5BC"/>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Lustria"/>
                <a:ea typeface="Lustria"/>
                <a:cs typeface="Lustria"/>
                <a:sym typeface="Lustria"/>
              </a:endParaRPr>
            </a:p>
          </p:txBody>
        </p:sp>
      </p:grpSp>
      <p:sp>
        <p:nvSpPr>
          <p:cNvPr id="114" name="Shape 114"/>
          <p:cNvSpPr txBox="1">
            <a:spLocks noGrp="1"/>
          </p:cNvSpPr>
          <p:nvPr>
            <p:ph type="title"/>
          </p:nvPr>
        </p:nvSpPr>
        <p:spPr>
          <a:xfrm>
            <a:off x="706966" y="1169891"/>
            <a:ext cx="4011084" cy="9144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5" name="Shape 115"/>
          <p:cNvSpPr txBox="1">
            <a:spLocks noGrp="1"/>
          </p:cNvSpPr>
          <p:nvPr>
            <p:ph type="body" idx="1"/>
          </p:nvPr>
        </p:nvSpPr>
        <p:spPr>
          <a:xfrm>
            <a:off x="5771092" y="609600"/>
            <a:ext cx="5486399" cy="546576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6" name="Shape 116"/>
          <p:cNvSpPr txBox="1">
            <a:spLocks noGrp="1"/>
          </p:cNvSpPr>
          <p:nvPr>
            <p:ph type="body" idx="2"/>
          </p:nvPr>
        </p:nvSpPr>
        <p:spPr>
          <a:xfrm>
            <a:off x="706966" y="2147889"/>
            <a:ext cx="4011084" cy="3262312"/>
          </a:xfrm>
          <a:prstGeom prst="rect">
            <a:avLst/>
          </a:prstGeom>
          <a:noFill/>
          <a:ln>
            <a:noFill/>
          </a:ln>
        </p:spPr>
        <p:txBody>
          <a:bodyPr lIns="91425" tIns="91425" rIns="91425" bIns="91425" anchor="t" anchorCtr="0"/>
          <a:lstStyle>
            <a:lvl1pPr marL="0" indent="0" rtl="0">
              <a:lnSpc>
                <a:spcPct val="120000"/>
              </a:lnSpc>
              <a:spcBef>
                <a:spcPts val="600"/>
              </a:spcBef>
              <a:buClr>
                <a:srgbClr val="3F3F3F"/>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117" name="Shape 117"/>
          <p:cNvSpPr txBox="1">
            <a:spLocks noGrp="1"/>
          </p:cNvSpPr>
          <p:nvPr>
            <p:ph type="dt" idx="10"/>
          </p:nvPr>
        </p:nvSpPr>
        <p:spPr>
          <a:xfrm>
            <a:off x="325119" y="6371592"/>
            <a:ext cx="2844800" cy="259316"/>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8" name="Shape 118"/>
          <p:cNvSpPr txBox="1">
            <a:spLocks noGrp="1"/>
          </p:cNvSpPr>
          <p:nvPr>
            <p:ph type="ftr" idx="11"/>
          </p:nvPr>
        </p:nvSpPr>
        <p:spPr>
          <a:xfrm>
            <a:off x="7945120" y="6371591"/>
            <a:ext cx="3860799" cy="25780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9" name="Shape 119"/>
          <p:cNvSpPr txBox="1">
            <a:spLocks noGrp="1"/>
          </p:cNvSpPr>
          <p:nvPr>
            <p:ph type="sldNum" idx="12"/>
          </p:nvPr>
        </p:nvSpPr>
        <p:spPr>
          <a:xfrm>
            <a:off x="5588000" y="6356351"/>
            <a:ext cx="1016000" cy="271462"/>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1200150" y="244158"/>
            <a:ext cx="9793815" cy="1339850"/>
          </a:xfrm>
          <a:prstGeom prst="rect">
            <a:avLst/>
          </a:prstGeom>
          <a:noFill/>
          <a:ln>
            <a:noFill/>
          </a:ln>
        </p:spPr>
        <p:txBody>
          <a:bodyPr lIns="91425" tIns="91425" rIns="91425" bIns="91425" anchor="ctr" anchorCtr="0"/>
          <a:lstStyle>
            <a:lvl1pPr marL="0" marR="0" indent="0" algn="ctr" rtl="0">
              <a:spcBef>
                <a:spcPts val="0"/>
              </a:spcBef>
              <a:buClr>
                <a:srgbClr val="3F3F3F"/>
              </a:buClr>
              <a:buFont typeface="Lustr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1200150" y="2133600"/>
            <a:ext cx="9793817" cy="3931919"/>
          </a:xfrm>
          <a:prstGeom prst="rect">
            <a:avLst/>
          </a:prstGeom>
          <a:noFill/>
          <a:ln>
            <a:noFill/>
          </a:ln>
        </p:spPr>
        <p:txBody>
          <a:bodyPr lIns="91425" tIns="91425" rIns="91425" bIns="91425" anchor="t" anchorCtr="0"/>
          <a:lstStyle>
            <a:lvl1pPr marL="342900" marR="0" indent="-190500" algn="l" rtl="0">
              <a:spcBef>
                <a:spcPts val="2000"/>
              </a:spcBef>
              <a:buClr>
                <a:srgbClr val="3F3F3F"/>
              </a:buClr>
              <a:buFont typeface="Lustria"/>
              <a:buChar char="•"/>
              <a:defRPr/>
            </a:lvl1pPr>
            <a:lvl2pPr marL="579438" marR="0" indent="-96837" algn="l" rtl="0">
              <a:spcBef>
                <a:spcPts val="600"/>
              </a:spcBef>
              <a:buClr>
                <a:srgbClr val="B0BBBF"/>
              </a:buClr>
              <a:buFont typeface="Lustria"/>
              <a:buChar char="•"/>
              <a:defRPr/>
            </a:lvl2pPr>
            <a:lvl3pPr marL="808038" marR="0" indent="-109537" algn="l" rtl="0">
              <a:spcBef>
                <a:spcPts val="600"/>
              </a:spcBef>
              <a:buClr>
                <a:srgbClr val="3F3F3F"/>
              </a:buClr>
              <a:buFont typeface="Lustria"/>
              <a:buChar char="•"/>
              <a:defRPr/>
            </a:lvl3pPr>
            <a:lvl4pPr marL="1036638" marR="0" indent="-122237" algn="l" rtl="0">
              <a:spcBef>
                <a:spcPts val="600"/>
              </a:spcBef>
              <a:buClr>
                <a:srgbClr val="B0BBBF"/>
              </a:buClr>
              <a:buFont typeface="Lustria"/>
              <a:buChar char="•"/>
              <a:defRPr/>
            </a:lvl4pPr>
            <a:lvl5pPr marL="1265238" marR="0" indent="-122237" algn="l" rtl="0">
              <a:spcBef>
                <a:spcPts val="600"/>
              </a:spcBef>
              <a:buClr>
                <a:srgbClr val="3F3F3F"/>
              </a:buClr>
              <a:buFont typeface="Lustria"/>
              <a:buChar char="•"/>
              <a:defRPr/>
            </a:lvl5pPr>
            <a:lvl6pPr marL="1485900" marR="0" indent="-114300" algn="l" rtl="0">
              <a:spcBef>
                <a:spcPts val="360"/>
              </a:spcBef>
              <a:buClr>
                <a:srgbClr val="B0BBBF"/>
              </a:buClr>
              <a:buFont typeface="Lustria"/>
              <a:buChar char="•"/>
              <a:defRPr/>
            </a:lvl6pPr>
            <a:lvl7pPr marL="1712913" marR="0" indent="-125413" algn="l" rtl="0">
              <a:spcBef>
                <a:spcPts val="360"/>
              </a:spcBef>
              <a:buClr>
                <a:srgbClr val="3F3F3F"/>
              </a:buClr>
              <a:buFont typeface="Lustria"/>
              <a:buChar char="•"/>
              <a:defRPr/>
            </a:lvl7pPr>
            <a:lvl8pPr marL="1947863" marR="0" indent="-119063" algn="l" rtl="0">
              <a:spcBef>
                <a:spcPts val="360"/>
              </a:spcBef>
              <a:buClr>
                <a:srgbClr val="B0BBBF"/>
              </a:buClr>
              <a:buFont typeface="Lustria"/>
              <a:buChar char="•"/>
              <a:defRPr/>
            </a:lvl8pPr>
            <a:lvl9pPr marL="2174875" marR="0" indent="-117475" algn="l" rtl="0">
              <a:spcBef>
                <a:spcPts val="360"/>
              </a:spcBef>
              <a:buClr>
                <a:srgbClr val="3F3F3F"/>
              </a:buClr>
              <a:buFont typeface="Lustria"/>
              <a:buChar char="•"/>
              <a:defRPr/>
            </a:lvl9pPr>
          </a:lstStyle>
          <a:p>
            <a:endParaRPr/>
          </a:p>
        </p:txBody>
      </p:sp>
      <p:sp>
        <p:nvSpPr>
          <p:cNvPr id="7" name="Shape 7"/>
          <p:cNvSpPr txBox="1">
            <a:spLocks noGrp="1"/>
          </p:cNvSpPr>
          <p:nvPr>
            <p:ph type="dt" idx="10"/>
          </p:nvPr>
        </p:nvSpPr>
        <p:spPr>
          <a:xfrm>
            <a:off x="325119" y="6371592"/>
            <a:ext cx="2844800" cy="259316"/>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7945120" y="6371591"/>
            <a:ext cx="3860799" cy="25780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sldNum" idx="12"/>
          </p:nvPr>
        </p:nvSpPr>
        <p:spPr>
          <a:xfrm>
            <a:off x="5588000" y="6356351"/>
            <a:ext cx="1016000" cy="271462"/>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rvcceduc@gmail.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twitter.com/Teach2Matter_RV" TargetMode="External"/><Relationship Id="rId5" Type="http://schemas.openxmlformats.org/officeDocument/2006/relationships/hyperlink" Target="https://www.facebook.com/Teach2Matter" TargetMode="External"/><Relationship Id="rId4" Type="http://schemas.openxmlformats.org/officeDocument/2006/relationships/hyperlink" Target="http://teach2matterrvcc.weebl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RHID9Xj5E4"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1200150" y="244158"/>
            <a:ext cx="9793815" cy="1339850"/>
          </a:xfrm>
          <a:prstGeom prst="rect">
            <a:avLst/>
          </a:prstGeom>
          <a:noFill/>
          <a:ln>
            <a:noFill/>
          </a:ln>
        </p:spPr>
        <p:txBody>
          <a:bodyPr lIns="91425" tIns="45700" rIns="91425" bIns="45700" anchor="ctr" anchorCtr="0">
            <a:spAutoFit/>
          </a:bodyPr>
          <a:lstStyle/>
          <a:p>
            <a:pPr marL="0" marR="0" lvl="0" indent="0" algn="ctr" rtl="0">
              <a:spcBef>
                <a:spcPts val="0"/>
              </a:spcBef>
              <a:buClr>
                <a:srgbClr val="3F3F3F"/>
              </a:buClr>
              <a:buSzPct val="25000"/>
              <a:buFont typeface="Lustria"/>
              <a:buNone/>
            </a:pPr>
            <a:r>
              <a:rPr lang="en-US" sz="4800" b="0" i="0" u="none" strike="noStrike" cap="none" baseline="0">
                <a:solidFill>
                  <a:srgbClr val="3F3F3F"/>
                </a:solidFill>
                <a:latin typeface="Lustria"/>
                <a:ea typeface="Lustria"/>
                <a:cs typeface="Lustria"/>
                <a:sym typeface="Lustria"/>
              </a:rPr>
              <a:t>Good Afternoon and Welcome!</a:t>
            </a:r>
          </a:p>
        </p:txBody>
      </p:sp>
      <p:sp>
        <p:nvSpPr>
          <p:cNvPr id="192" name="Shape 192"/>
          <p:cNvSpPr txBox="1">
            <a:spLocks noGrp="1"/>
          </p:cNvSpPr>
          <p:nvPr>
            <p:ph type="body" idx="1"/>
          </p:nvPr>
        </p:nvSpPr>
        <p:spPr>
          <a:xfrm>
            <a:off x="1200150" y="2133600"/>
            <a:ext cx="9793817" cy="3303428"/>
          </a:xfrm>
          <a:prstGeom prst="rect">
            <a:avLst/>
          </a:prstGeom>
          <a:noFill/>
          <a:ln>
            <a:noFill/>
          </a:ln>
        </p:spPr>
        <p:txBody>
          <a:bodyPr lIns="91425" tIns="45700" rIns="91425" bIns="45700" anchor="t" anchorCtr="0">
            <a:spAutoFit/>
          </a:bodyPr>
          <a:lstStyle/>
          <a:p>
            <a:pPr marL="342900" marR="0" lvl="0" indent="-342900" algn="l" rtl="0">
              <a:spcBef>
                <a:spcPts val="0"/>
              </a:spcBef>
              <a:buClr>
                <a:srgbClr val="3F3F3F"/>
              </a:buClr>
              <a:buSzPct val="100000"/>
              <a:buFont typeface="Lustria"/>
              <a:buChar char="•"/>
            </a:pPr>
            <a:r>
              <a:rPr lang="en-US" sz="3200" b="0" i="0" u="none" strike="noStrike" cap="none" baseline="0" dirty="0">
                <a:solidFill>
                  <a:srgbClr val="3F3F3F"/>
                </a:solidFill>
                <a:latin typeface="Lustria"/>
                <a:ea typeface="Lustria"/>
                <a:cs typeface="Lustria"/>
                <a:sym typeface="Lustria"/>
              </a:rPr>
              <a:t>Please use the notecards and markers provided to create a name tent for yourself with the name you prefer us to use during our time together.  </a:t>
            </a:r>
          </a:p>
          <a:p>
            <a:pPr marL="342900" marR="0" lvl="0" indent="-342900" algn="l" rtl="0">
              <a:spcBef>
                <a:spcPts val="2000"/>
              </a:spcBef>
              <a:buClr>
                <a:srgbClr val="3F3F3F"/>
              </a:buClr>
              <a:buSzPct val="100000"/>
              <a:buFont typeface="Lustria"/>
              <a:buChar char="•"/>
            </a:pPr>
            <a:r>
              <a:rPr lang="en-US" sz="3200" b="0" i="0" u="none" strike="noStrike" cap="none" baseline="0" dirty="0">
                <a:solidFill>
                  <a:srgbClr val="3F3F3F"/>
                </a:solidFill>
                <a:latin typeface="Lustria"/>
                <a:ea typeface="Lustria"/>
                <a:cs typeface="Lustria"/>
                <a:sym typeface="Lustria"/>
              </a:rPr>
              <a:t>Please be ready to share your full name and title, your school and your role, and something you're </a:t>
            </a:r>
            <a:r>
              <a:rPr lang="en-US" sz="3200" b="0" i="0" u="none" strike="noStrike" cap="none" baseline="0" dirty="0">
                <a:solidFill>
                  <a:schemeClr val="bg2">
                    <a:lumMod val="50000"/>
                  </a:schemeClr>
                </a:solidFill>
                <a:latin typeface="Lustria"/>
                <a:ea typeface="Lustria"/>
                <a:cs typeface="Lustria"/>
                <a:sym typeface="Lustria"/>
              </a:rPr>
              <a:t>looking forward to this </a:t>
            </a:r>
            <a:r>
              <a:rPr lang="en-US" sz="3200" dirty="0" smtClean="0">
                <a:solidFill>
                  <a:schemeClr val="bg2">
                    <a:lumMod val="50000"/>
                  </a:schemeClr>
                </a:solidFill>
                <a:latin typeface="Lustria"/>
                <a:ea typeface="Lustria"/>
                <a:cs typeface="Lustria"/>
                <a:sym typeface="Lustria"/>
              </a:rPr>
              <a:t>school year</a:t>
            </a:r>
            <a:r>
              <a:rPr lang="en-US" sz="3200" b="0" i="0" u="none" strike="noStrike" cap="none" baseline="0" dirty="0" smtClean="0">
                <a:solidFill>
                  <a:srgbClr val="3F3F3F"/>
                </a:solidFill>
                <a:latin typeface="Lustria"/>
                <a:ea typeface="Lustria"/>
                <a:cs typeface="Lustria"/>
                <a:sym typeface="Lustria"/>
              </a:rPr>
              <a:t>.</a:t>
            </a:r>
            <a:endParaRPr lang="en-US" sz="3200" b="0" i="0" u="none" strike="noStrike" cap="none" baseline="0" dirty="0">
              <a:solidFill>
                <a:srgbClr val="3F3F3F"/>
              </a:solidFill>
              <a:latin typeface="Lustria"/>
              <a:ea typeface="Lustria"/>
              <a:cs typeface="Lustria"/>
              <a:sym typeface="Lustria"/>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1200150" y="244158"/>
            <a:ext cx="9793815" cy="1339850"/>
          </a:xfrm>
          <a:prstGeom prst="rect">
            <a:avLst/>
          </a:prstGeom>
          <a:noFill/>
          <a:ln>
            <a:noFill/>
          </a:ln>
        </p:spPr>
        <p:txBody>
          <a:bodyPr lIns="91425" tIns="45700" rIns="91425" bIns="45700" anchor="ctr" anchorCtr="0">
            <a:spAutoFit/>
          </a:bodyPr>
          <a:lstStyle/>
          <a:p>
            <a:pPr marL="0" marR="0" lvl="0" indent="0" algn="ctr" rtl="0">
              <a:spcBef>
                <a:spcPts val="0"/>
              </a:spcBef>
              <a:buClr>
                <a:srgbClr val="3F3F3F"/>
              </a:buClr>
              <a:buSzPct val="25000"/>
              <a:buFont typeface="Lustria"/>
              <a:buNone/>
            </a:pPr>
            <a:r>
              <a:rPr lang="en-US" sz="4300" b="0" i="0" u="none" strike="noStrike" cap="none" baseline="0">
                <a:solidFill>
                  <a:srgbClr val="3F3F3F"/>
                </a:solidFill>
                <a:latin typeface="Lustria"/>
                <a:ea typeface="Lustria"/>
                <a:cs typeface="Lustria"/>
                <a:sym typeface="Lustria"/>
              </a:rPr>
              <a:t>Teach2Matter@RVCC and You:</a:t>
            </a:r>
            <a:br>
              <a:rPr lang="en-US" sz="4300" b="0" i="0" u="none" strike="noStrike" cap="none" baseline="0">
                <a:solidFill>
                  <a:srgbClr val="3F3F3F"/>
                </a:solidFill>
                <a:latin typeface="Lustria"/>
                <a:ea typeface="Lustria"/>
                <a:cs typeface="Lustria"/>
                <a:sym typeface="Lustria"/>
              </a:rPr>
            </a:br>
            <a:r>
              <a:rPr lang="en-US" sz="4300" b="0" i="0" u="none" strike="noStrike" cap="none" baseline="0">
                <a:solidFill>
                  <a:srgbClr val="3F3F3F"/>
                </a:solidFill>
                <a:latin typeface="Lustria"/>
                <a:ea typeface="Lustria"/>
                <a:cs typeface="Lustria"/>
                <a:sym typeface="Lustria"/>
              </a:rPr>
              <a:t>A Mutually Beneficial Experience</a:t>
            </a:r>
          </a:p>
        </p:txBody>
      </p:sp>
      <p:pic>
        <p:nvPicPr>
          <p:cNvPr id="250" name="Shape 250"/>
          <p:cNvPicPr preferRelativeResize="0">
            <a:picLocks noGrp="1"/>
          </p:cNvPicPr>
          <p:nvPr>
            <p:ph type="body" idx="1"/>
          </p:nvPr>
        </p:nvPicPr>
        <p:blipFill rotWithShape="1">
          <a:blip r:embed="rId3">
            <a:alphaModFix/>
          </a:blip>
          <a:srcRect/>
          <a:stretch/>
        </p:blipFill>
        <p:spPr>
          <a:xfrm>
            <a:off x="1704623" y="2807219"/>
            <a:ext cx="3657600" cy="2450999"/>
          </a:xfrm>
          <a:prstGeom prst="rect">
            <a:avLst/>
          </a:prstGeom>
          <a:noFill/>
          <a:ln>
            <a:noFill/>
          </a:ln>
        </p:spPr>
      </p:pic>
      <p:sp>
        <p:nvSpPr>
          <p:cNvPr id="251" name="Shape 251"/>
          <p:cNvSpPr txBox="1"/>
          <p:nvPr/>
        </p:nvSpPr>
        <p:spPr>
          <a:xfrm>
            <a:off x="6504437" y="3441975"/>
            <a:ext cx="736199" cy="1016099"/>
          </a:xfrm>
          <a:prstGeom prst="rect">
            <a:avLst/>
          </a:prstGeom>
          <a:noFill/>
          <a:ln>
            <a:noFill/>
          </a:ln>
        </p:spPr>
        <p:txBody>
          <a:bodyPr lIns="91425" tIns="91425" rIns="91425" bIns="91425" anchor="t" anchorCtr="0">
            <a:spAutoFit/>
          </a:bodyPr>
          <a:lstStyle/>
          <a:p>
            <a:pPr>
              <a:spcBef>
                <a:spcPts val="0"/>
              </a:spcBef>
              <a:buNone/>
            </a:pPr>
            <a:r>
              <a:rPr lang="en-US" sz="6000"/>
              <a:t>+</a:t>
            </a:r>
          </a:p>
        </p:txBody>
      </p:sp>
      <p:sp>
        <p:nvSpPr>
          <p:cNvPr id="252" name="Shape 252"/>
          <p:cNvSpPr txBox="1"/>
          <p:nvPr/>
        </p:nvSpPr>
        <p:spPr>
          <a:xfrm>
            <a:off x="7012050" y="3289575"/>
            <a:ext cx="4182599" cy="2197799"/>
          </a:xfrm>
          <a:prstGeom prst="rect">
            <a:avLst/>
          </a:prstGeom>
          <a:noFill/>
          <a:ln>
            <a:noFill/>
          </a:ln>
        </p:spPr>
        <p:txBody>
          <a:bodyPr lIns="91425" tIns="91425" rIns="91425" bIns="91425" anchor="t" anchorCtr="0">
            <a:spAutoFit/>
          </a:bodyPr>
          <a:lstStyle/>
          <a:p>
            <a:pPr algn="ctr">
              <a:spcBef>
                <a:spcPts val="0"/>
              </a:spcBef>
              <a:buNone/>
            </a:pPr>
            <a:r>
              <a:rPr lang="en-US" sz="7200"/>
              <a:t>You</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1200150" y="244158"/>
            <a:ext cx="9793815" cy="1339850"/>
          </a:xfrm>
          <a:prstGeom prst="rect">
            <a:avLst/>
          </a:prstGeom>
          <a:noFill/>
          <a:ln>
            <a:noFill/>
          </a:ln>
        </p:spPr>
        <p:txBody>
          <a:bodyPr lIns="91425" tIns="45700" rIns="91425" bIns="45700" anchor="ctr" anchorCtr="0">
            <a:spAutoFit/>
          </a:bodyPr>
          <a:lstStyle/>
          <a:p>
            <a:pPr marL="0" marR="0" lvl="0" indent="0" algn="ctr" rtl="0">
              <a:spcBef>
                <a:spcPts val="0"/>
              </a:spcBef>
              <a:buClr>
                <a:srgbClr val="3F3F3F"/>
              </a:buClr>
              <a:buSzPct val="25000"/>
              <a:buFont typeface="Lustria"/>
              <a:buNone/>
            </a:pPr>
            <a:r>
              <a:rPr lang="en-US" sz="4300" b="0" i="0" u="none" strike="noStrike" cap="none" baseline="0">
                <a:solidFill>
                  <a:srgbClr val="3F3F3F"/>
                </a:solidFill>
                <a:latin typeface="Lustria"/>
                <a:ea typeface="Lustria"/>
                <a:cs typeface="Lustria"/>
                <a:sym typeface="Lustria"/>
              </a:rPr>
              <a:t>How implementing Teach2Matter at your school can help RVCC</a:t>
            </a:r>
          </a:p>
        </p:txBody>
      </p:sp>
      <p:sp>
        <p:nvSpPr>
          <p:cNvPr id="258" name="Shape 258"/>
          <p:cNvSpPr txBox="1">
            <a:spLocks noGrp="1"/>
          </p:cNvSpPr>
          <p:nvPr>
            <p:ph type="body" idx="1"/>
          </p:nvPr>
        </p:nvSpPr>
        <p:spPr>
          <a:xfrm>
            <a:off x="1200150" y="2133600"/>
            <a:ext cx="9793817" cy="3931919"/>
          </a:xfrm>
          <a:prstGeom prst="rect">
            <a:avLst/>
          </a:prstGeom>
          <a:noFill/>
          <a:ln>
            <a:noFill/>
          </a:ln>
        </p:spPr>
        <p:txBody>
          <a:bodyPr lIns="91425" tIns="45700" rIns="91425" bIns="45700" anchor="t" anchorCtr="0">
            <a:spAutoFit/>
          </a:bodyPr>
          <a:lstStyle/>
          <a:p>
            <a:pPr marL="342900" marR="0" lvl="0" indent="-342900" algn="l" rtl="0">
              <a:spcBef>
                <a:spcPts val="0"/>
              </a:spcBef>
              <a:buClr>
                <a:srgbClr val="3F3F3F"/>
              </a:buClr>
              <a:buSzPct val="100000"/>
              <a:buFont typeface="Lustria"/>
              <a:buChar char="•"/>
            </a:pPr>
            <a:r>
              <a:rPr lang="en-US" sz="2400" b="0" i="0" u="none" strike="noStrike" cap="none" baseline="0">
                <a:solidFill>
                  <a:srgbClr val="3F3F3F"/>
                </a:solidFill>
                <a:latin typeface="Lustria"/>
                <a:ea typeface="Lustria"/>
                <a:cs typeface="Lustria"/>
                <a:sym typeface="Lustria"/>
              </a:rPr>
              <a:t>Give pre-service teachers hands-on experience</a:t>
            </a:r>
          </a:p>
          <a:p>
            <a:pPr marL="342900" marR="0" lvl="0" indent="-342900" algn="l" rtl="0">
              <a:spcBef>
                <a:spcPts val="2000"/>
              </a:spcBef>
              <a:buClr>
                <a:srgbClr val="3F3F3F"/>
              </a:buClr>
              <a:buSzPct val="100000"/>
              <a:buFont typeface="Lustria"/>
              <a:buChar char="•"/>
            </a:pPr>
            <a:r>
              <a:rPr lang="en-US" sz="2400" b="0" i="0" u="none" strike="noStrike" cap="none" baseline="0">
                <a:solidFill>
                  <a:srgbClr val="3F3F3F"/>
                </a:solidFill>
                <a:latin typeface="Lustria"/>
                <a:ea typeface="Lustria"/>
                <a:cs typeface="Lustria"/>
                <a:sym typeface="Lustria"/>
              </a:rPr>
              <a:t>Give pre-service teachers a head start on classroom discipline</a:t>
            </a:r>
          </a:p>
          <a:p>
            <a:pPr marL="342900" marR="0" lvl="0" indent="-342900" algn="l" rtl="0">
              <a:spcBef>
                <a:spcPts val="2000"/>
              </a:spcBef>
              <a:buClr>
                <a:srgbClr val="3F3F3F"/>
              </a:buClr>
              <a:buSzPct val="100000"/>
              <a:buFont typeface="Lustria"/>
              <a:buChar char="•"/>
            </a:pPr>
            <a:r>
              <a:rPr lang="en-US" sz="2400" b="0" i="0" u="none" strike="noStrike" cap="none" baseline="0">
                <a:solidFill>
                  <a:srgbClr val="3F3F3F"/>
                </a:solidFill>
                <a:latin typeface="Lustria"/>
                <a:ea typeface="Lustria"/>
                <a:cs typeface="Lustria"/>
                <a:sym typeface="Lustria"/>
              </a:rPr>
              <a:t>Give pre-service teachers experience in today’s diverse classrooms</a:t>
            </a:r>
          </a:p>
          <a:p>
            <a:pPr marL="342900" marR="0" lvl="0" indent="-342900" algn="l" rtl="0">
              <a:spcBef>
                <a:spcPts val="2000"/>
              </a:spcBef>
              <a:buClr>
                <a:srgbClr val="3F3F3F"/>
              </a:buClr>
              <a:buSzPct val="100000"/>
              <a:buFont typeface="Lustria"/>
              <a:buChar char="•"/>
            </a:pPr>
            <a:r>
              <a:rPr lang="en-US" sz="2400" b="0" i="0" u="none" strike="noStrike" cap="none" baseline="0">
                <a:solidFill>
                  <a:srgbClr val="3F3F3F"/>
                </a:solidFill>
                <a:latin typeface="Lustria"/>
                <a:ea typeface="Lustria"/>
                <a:cs typeface="Lustria"/>
                <a:sym typeface="Lustria"/>
              </a:rPr>
              <a:t>Ignite passion within pre-service teachers</a:t>
            </a:r>
          </a:p>
          <a:p>
            <a:pPr marL="342900" marR="0" lvl="0" indent="-342900" algn="l" rtl="0">
              <a:spcBef>
                <a:spcPts val="2000"/>
              </a:spcBef>
              <a:buClr>
                <a:srgbClr val="3F3F3F"/>
              </a:buClr>
              <a:buSzPct val="100000"/>
              <a:buFont typeface="Lustria"/>
              <a:buChar char="•"/>
            </a:pPr>
            <a:r>
              <a:rPr lang="en-US" sz="2400" b="0" i="0" u="none" strike="noStrike" cap="none" baseline="0">
                <a:solidFill>
                  <a:srgbClr val="3F3F3F"/>
                </a:solidFill>
                <a:latin typeface="Lustria"/>
                <a:ea typeface="Lustria"/>
                <a:cs typeface="Lustria"/>
                <a:sym typeface="Lustria"/>
              </a:rPr>
              <a:t>Create a long-lasting partnership with RVCC</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200150" y="244158"/>
            <a:ext cx="9793815" cy="1339850"/>
          </a:xfrm>
          <a:prstGeom prst="rect">
            <a:avLst/>
          </a:prstGeom>
          <a:noFill/>
          <a:ln>
            <a:noFill/>
          </a:ln>
        </p:spPr>
        <p:txBody>
          <a:bodyPr lIns="91425" tIns="45700" rIns="91425" bIns="45700" anchor="ctr" anchorCtr="0">
            <a:spAutoFit/>
          </a:bodyPr>
          <a:lstStyle/>
          <a:p>
            <a:pPr marL="0" marR="0" lvl="0" indent="0" algn="ctr" rtl="0">
              <a:spcBef>
                <a:spcPts val="0"/>
              </a:spcBef>
              <a:buClr>
                <a:srgbClr val="3F3F3F"/>
              </a:buClr>
              <a:buSzPct val="25000"/>
              <a:buFont typeface="Lustria"/>
              <a:buNone/>
            </a:pPr>
            <a:r>
              <a:rPr lang="en-US" sz="4300" b="0" i="0" u="none" strike="noStrike" cap="none" baseline="0">
                <a:solidFill>
                  <a:srgbClr val="3F3F3F"/>
                </a:solidFill>
                <a:latin typeface="Lustria"/>
                <a:ea typeface="Lustria"/>
                <a:cs typeface="Lustria"/>
                <a:sym typeface="Lustria"/>
              </a:rPr>
              <a:t>How implementingTeach2Matter can help students in your school</a:t>
            </a:r>
          </a:p>
        </p:txBody>
      </p:sp>
      <p:sp>
        <p:nvSpPr>
          <p:cNvPr id="264" name="Shape 264"/>
          <p:cNvSpPr txBox="1">
            <a:spLocks noGrp="1"/>
          </p:cNvSpPr>
          <p:nvPr>
            <p:ph type="body" idx="1"/>
          </p:nvPr>
        </p:nvSpPr>
        <p:spPr>
          <a:xfrm>
            <a:off x="1200150" y="2133600"/>
            <a:ext cx="9793817" cy="3931919"/>
          </a:xfrm>
          <a:prstGeom prst="rect">
            <a:avLst/>
          </a:prstGeom>
          <a:noFill/>
          <a:ln>
            <a:noFill/>
          </a:ln>
        </p:spPr>
        <p:txBody>
          <a:bodyPr lIns="91425" tIns="45700" rIns="91425" bIns="45700" anchor="t" anchorCtr="0">
            <a:spAutoFit/>
          </a:bodyPr>
          <a:lstStyle/>
          <a:p>
            <a:pPr marL="342900" marR="0" lvl="0" indent="-342900" algn="l" rtl="0">
              <a:spcBef>
                <a:spcPts val="0"/>
              </a:spcBef>
              <a:buClr>
                <a:srgbClr val="3F3F3F"/>
              </a:buClr>
              <a:buSzPct val="100000"/>
              <a:buFont typeface="Lustria"/>
              <a:buChar char="•"/>
            </a:pPr>
            <a:r>
              <a:rPr lang="en-US" sz="2400" b="0" i="0" u="none" strike="noStrike" cap="none" baseline="0">
                <a:solidFill>
                  <a:srgbClr val="3F3F3F"/>
                </a:solidFill>
                <a:latin typeface="Lustria"/>
                <a:ea typeface="Lustria"/>
                <a:cs typeface="Lustria"/>
                <a:sym typeface="Lustria"/>
              </a:rPr>
              <a:t>Empower students with a student-centered approach</a:t>
            </a:r>
          </a:p>
          <a:p>
            <a:pPr marL="342900" marR="0" lvl="0" indent="-342900" algn="l" rtl="0">
              <a:spcBef>
                <a:spcPts val="2000"/>
              </a:spcBef>
              <a:buClr>
                <a:srgbClr val="3F3F3F"/>
              </a:buClr>
              <a:buSzPct val="100000"/>
              <a:buFont typeface="Lustria"/>
              <a:buChar char="•"/>
            </a:pPr>
            <a:r>
              <a:rPr lang="en-US" sz="2400" b="0" i="0" u="none" strike="noStrike" cap="none" baseline="0">
                <a:solidFill>
                  <a:srgbClr val="3F3F3F"/>
                </a:solidFill>
                <a:latin typeface="Lustria"/>
                <a:ea typeface="Lustria"/>
                <a:cs typeface="Lustria"/>
                <a:sym typeface="Lustria"/>
              </a:rPr>
              <a:t>Challenge students at the correct level</a:t>
            </a:r>
          </a:p>
          <a:p>
            <a:pPr marL="342900" marR="0" lvl="0" indent="-342900" algn="l" rtl="0">
              <a:spcBef>
                <a:spcPts val="2000"/>
              </a:spcBef>
              <a:buClr>
                <a:srgbClr val="3F3F3F"/>
              </a:buClr>
              <a:buSzPct val="100000"/>
              <a:buFont typeface="Lustria"/>
              <a:buChar char="•"/>
            </a:pPr>
            <a:r>
              <a:rPr lang="en-US" sz="2400" b="0" i="0" u="none" strike="noStrike" cap="none" baseline="0">
                <a:solidFill>
                  <a:srgbClr val="3F3F3F"/>
                </a:solidFill>
                <a:latin typeface="Lustria"/>
                <a:ea typeface="Lustria"/>
                <a:cs typeface="Lustria"/>
                <a:sym typeface="Lustria"/>
              </a:rPr>
              <a:t>Allow students to apply classroom knowledge to real world problems</a:t>
            </a:r>
          </a:p>
          <a:p>
            <a:pPr marL="342900" marR="0" lvl="0" indent="-342900" algn="l" rtl="0">
              <a:spcBef>
                <a:spcPts val="2000"/>
              </a:spcBef>
              <a:buClr>
                <a:srgbClr val="3F3F3F"/>
              </a:buClr>
              <a:buSzPct val="100000"/>
              <a:buFont typeface="Lustria"/>
              <a:buChar char="•"/>
            </a:pPr>
            <a:r>
              <a:rPr lang="en-US" sz="2400" b="0" i="0" u="none" strike="noStrike" cap="none" baseline="0">
                <a:solidFill>
                  <a:srgbClr val="3F3F3F"/>
                </a:solidFill>
                <a:latin typeface="Lustria"/>
                <a:ea typeface="Lustria"/>
                <a:cs typeface="Lustria"/>
                <a:sym typeface="Lustria"/>
              </a:rPr>
              <a:t>Use 21</a:t>
            </a:r>
            <a:r>
              <a:rPr lang="en-US" sz="2400" b="0" i="0" u="none" strike="noStrike" cap="none" baseline="30000">
                <a:solidFill>
                  <a:srgbClr val="3F3F3F"/>
                </a:solidFill>
                <a:latin typeface="Lustria"/>
                <a:ea typeface="Lustria"/>
                <a:cs typeface="Lustria"/>
                <a:sym typeface="Lustria"/>
              </a:rPr>
              <a:t>st</a:t>
            </a:r>
            <a:r>
              <a:rPr lang="en-US" sz="2400" b="0" i="0" u="none" strike="noStrike" cap="none" baseline="0">
                <a:solidFill>
                  <a:srgbClr val="3F3F3F"/>
                </a:solidFill>
                <a:latin typeface="Lustria"/>
                <a:ea typeface="Lustria"/>
                <a:cs typeface="Lustria"/>
                <a:sym typeface="Lustria"/>
              </a:rPr>
              <a:t> century technology to solve problems</a:t>
            </a:r>
          </a:p>
          <a:p>
            <a:pPr marL="342900" marR="0" lvl="0" indent="-342900" algn="l" rtl="0">
              <a:spcBef>
                <a:spcPts val="2000"/>
              </a:spcBef>
              <a:buClr>
                <a:srgbClr val="3F3F3F"/>
              </a:buClr>
              <a:buSzPct val="100000"/>
              <a:buFont typeface="Lustria"/>
              <a:buChar char="•"/>
            </a:pPr>
            <a:r>
              <a:rPr lang="en-US" sz="2400" b="0" i="0" u="none" strike="noStrike" cap="none" baseline="0">
                <a:solidFill>
                  <a:srgbClr val="3F3F3F"/>
                </a:solidFill>
                <a:latin typeface="Lustria"/>
                <a:ea typeface="Lustria"/>
                <a:cs typeface="Lustria"/>
                <a:sym typeface="Lustria"/>
              </a:rPr>
              <a:t>Work with specialists in their respective, prospective fields </a:t>
            </a:r>
          </a:p>
          <a:p>
            <a:pPr marL="342900" marR="0" lvl="0" indent="-342900" algn="l" rtl="0">
              <a:spcBef>
                <a:spcPts val="2000"/>
              </a:spcBef>
              <a:buClr>
                <a:srgbClr val="3F3F3F"/>
              </a:buClr>
              <a:buSzPct val="100000"/>
              <a:buFont typeface="Lustria"/>
              <a:buChar char="•"/>
            </a:pPr>
            <a:r>
              <a:rPr lang="en-US" sz="2400" b="0" i="0" u="none" strike="noStrike" cap="none" baseline="0">
                <a:solidFill>
                  <a:srgbClr val="3F3F3F"/>
                </a:solidFill>
                <a:latin typeface="Lustria"/>
                <a:ea typeface="Lustria"/>
                <a:cs typeface="Lustria"/>
                <a:sym typeface="Lustria"/>
              </a:rPr>
              <a:t>Give a voice to those who have none</a:t>
            </a:r>
          </a:p>
          <a:p>
            <a:pPr marL="342900" marR="0" lvl="0" indent="-190500" algn="l" rtl="0">
              <a:spcBef>
                <a:spcPts val="2000"/>
              </a:spcBef>
              <a:buClr>
                <a:srgbClr val="3F3F3F"/>
              </a:buClr>
              <a:buFont typeface="Lustria"/>
              <a:buNone/>
            </a:pPr>
            <a:endParaRPr sz="2400" b="0" i="0" u="none" strike="noStrike" cap="none" baseline="0">
              <a:solidFill>
                <a:srgbClr val="3F3F3F"/>
              </a:solidFill>
              <a:latin typeface="Lustria"/>
              <a:ea typeface="Lustria"/>
              <a:cs typeface="Lustria"/>
              <a:sym typeface="Lustria"/>
            </a:endParaRPr>
          </a:p>
          <a:p>
            <a:pPr marL="342900" marR="0" lvl="0" indent="-190500" algn="l" rtl="0">
              <a:spcBef>
                <a:spcPts val="2000"/>
              </a:spcBef>
              <a:buClr>
                <a:srgbClr val="3F3F3F"/>
              </a:buClr>
              <a:buFont typeface="Lustria"/>
              <a:buNone/>
            </a:pPr>
            <a:endParaRPr sz="2400" b="0" i="0" u="none" strike="noStrike" cap="none" baseline="0">
              <a:solidFill>
                <a:srgbClr val="3F3F3F"/>
              </a:solidFill>
              <a:latin typeface="Lustria"/>
              <a:ea typeface="Lustria"/>
              <a:cs typeface="Lustria"/>
              <a:sym typeface="Lustria"/>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1200150" y="244158"/>
            <a:ext cx="9793815" cy="1339850"/>
          </a:xfrm>
          <a:prstGeom prst="rect">
            <a:avLst/>
          </a:prstGeom>
          <a:noFill/>
          <a:ln>
            <a:noFill/>
          </a:ln>
        </p:spPr>
        <p:txBody>
          <a:bodyPr lIns="91425" tIns="45700" rIns="91425" bIns="45700" anchor="ctr" anchorCtr="0">
            <a:spAutoFit/>
          </a:bodyPr>
          <a:lstStyle/>
          <a:p>
            <a:pPr marL="0" marR="0" lvl="0" indent="0" algn="ctr" rtl="0">
              <a:spcBef>
                <a:spcPts val="0"/>
              </a:spcBef>
              <a:buClr>
                <a:srgbClr val="3F3F3F"/>
              </a:buClr>
              <a:buSzPct val="25000"/>
              <a:buFont typeface="Lustria"/>
              <a:buNone/>
            </a:pPr>
            <a:r>
              <a:rPr lang="en-US" sz="4800" b="0" i="0" u="none" strike="noStrike" cap="none" baseline="0">
                <a:solidFill>
                  <a:srgbClr val="3F3F3F"/>
                </a:solidFill>
                <a:latin typeface="Lustria"/>
                <a:ea typeface="Lustria"/>
                <a:cs typeface="Lustria"/>
                <a:sym typeface="Lustria"/>
              </a:rPr>
              <a:t>Time to Reflect: 3-2-1 Go!</a:t>
            </a:r>
          </a:p>
        </p:txBody>
      </p:sp>
      <p:sp>
        <p:nvSpPr>
          <p:cNvPr id="270" name="Shape 270"/>
          <p:cNvSpPr txBox="1">
            <a:spLocks noGrp="1"/>
          </p:cNvSpPr>
          <p:nvPr>
            <p:ph type="body" idx="1"/>
          </p:nvPr>
        </p:nvSpPr>
        <p:spPr>
          <a:xfrm>
            <a:off x="1200150" y="2133600"/>
            <a:ext cx="9793817" cy="4955162"/>
          </a:xfrm>
          <a:prstGeom prst="rect">
            <a:avLst/>
          </a:prstGeom>
          <a:noFill/>
          <a:ln>
            <a:noFill/>
          </a:ln>
        </p:spPr>
        <p:txBody>
          <a:bodyPr lIns="91425" tIns="45700" rIns="91425" bIns="45700" anchor="t" anchorCtr="0">
            <a:spAutoFit/>
          </a:bodyPr>
          <a:lstStyle/>
          <a:p>
            <a:pPr marL="342900" marR="0" lvl="0" indent="-342900" algn="l" rtl="0">
              <a:spcBef>
                <a:spcPts val="0"/>
              </a:spcBef>
              <a:buClr>
                <a:srgbClr val="3F3F3F"/>
              </a:buClr>
              <a:buSzPct val="100000"/>
              <a:buFont typeface="Lustria"/>
              <a:buChar char="•"/>
            </a:pPr>
            <a:r>
              <a:rPr lang="en-US" sz="2400" b="0" i="0" u="none" strike="noStrike" cap="none" baseline="0" dirty="0">
                <a:solidFill>
                  <a:srgbClr val="3F3F3F"/>
                </a:solidFill>
                <a:latin typeface="Lustria"/>
                <a:ea typeface="Lustria"/>
                <a:cs typeface="Lustria"/>
                <a:sym typeface="Lustria"/>
              </a:rPr>
              <a:t>Using the notecards provided...</a:t>
            </a:r>
          </a:p>
          <a:p>
            <a:pPr marL="342900" marR="0" lvl="0" indent="-342900" algn="l" rtl="0">
              <a:spcBef>
                <a:spcPts val="2000"/>
              </a:spcBef>
              <a:buClr>
                <a:srgbClr val="3F3F3F"/>
              </a:buClr>
              <a:buSzPct val="100000"/>
              <a:buFont typeface="Lustria"/>
              <a:buChar char="•"/>
            </a:pPr>
            <a:r>
              <a:rPr lang="en-US" sz="2400" b="0" i="0" u="none" strike="noStrike" cap="none" baseline="0" dirty="0">
                <a:solidFill>
                  <a:srgbClr val="3F3F3F"/>
                </a:solidFill>
                <a:latin typeface="Lustria"/>
                <a:ea typeface="Lustria"/>
                <a:cs typeface="Lustria"/>
                <a:sym typeface="Lustria"/>
              </a:rPr>
              <a:t>list THREE adjectives to describe your feelings about this initiative.</a:t>
            </a:r>
          </a:p>
          <a:p>
            <a:pPr marL="342900" marR="0" lvl="0" indent="-342900" algn="l" rtl="0">
              <a:spcBef>
                <a:spcPts val="2000"/>
              </a:spcBef>
              <a:buClr>
                <a:srgbClr val="3F3F3F"/>
              </a:buClr>
              <a:buSzPct val="100000"/>
              <a:buFont typeface="Lustria"/>
              <a:buChar char="•"/>
            </a:pPr>
            <a:r>
              <a:rPr lang="en-US" sz="2400" b="0" i="0" u="none" strike="noStrike" cap="none" baseline="0" dirty="0">
                <a:solidFill>
                  <a:srgbClr val="3F3F3F"/>
                </a:solidFill>
                <a:latin typeface="Lustria"/>
                <a:ea typeface="Lustria"/>
                <a:cs typeface="Lustria"/>
                <a:sym typeface="Lustria"/>
              </a:rPr>
              <a:t>write TWO questions you still have about anything we </a:t>
            </a:r>
            <a:r>
              <a:rPr lang="en-US" sz="2400" dirty="0" smtClean="0">
                <a:solidFill>
                  <a:srgbClr val="3F3F3F"/>
                </a:solidFill>
                <a:latin typeface="Lustria"/>
                <a:ea typeface="Lustria"/>
                <a:cs typeface="Lustria"/>
                <a:sym typeface="Lustria"/>
              </a:rPr>
              <a:t>shared</a:t>
            </a:r>
            <a:r>
              <a:rPr lang="en-US" sz="2400" dirty="0">
                <a:solidFill>
                  <a:srgbClr val="3F3F3F"/>
                </a:solidFill>
                <a:latin typeface="Lustria"/>
                <a:ea typeface="Lustria"/>
                <a:cs typeface="Lustria"/>
                <a:sym typeface="Lustria"/>
              </a:rPr>
              <a:t> </a:t>
            </a:r>
            <a:r>
              <a:rPr lang="en-US" sz="2400" b="0" i="0" u="none" strike="noStrike" cap="none" baseline="0" dirty="0" smtClean="0">
                <a:solidFill>
                  <a:srgbClr val="3F3F3F"/>
                </a:solidFill>
                <a:latin typeface="Lustria"/>
                <a:ea typeface="Lustria"/>
                <a:cs typeface="Lustria"/>
                <a:sym typeface="Lustria"/>
              </a:rPr>
              <a:t>together </a:t>
            </a:r>
            <a:r>
              <a:rPr lang="en-US" sz="2400" b="0" i="0" u="none" strike="noStrike" cap="none" baseline="0" dirty="0">
                <a:solidFill>
                  <a:srgbClr val="3F3F3F"/>
                </a:solidFill>
                <a:latin typeface="Lustria"/>
                <a:ea typeface="Lustria"/>
                <a:cs typeface="Lustria"/>
                <a:sym typeface="Lustria"/>
              </a:rPr>
              <a:t>today. </a:t>
            </a:r>
          </a:p>
          <a:p>
            <a:pPr marL="342900" marR="0" lvl="0" indent="-342900" algn="l" rtl="0">
              <a:spcBef>
                <a:spcPts val="2000"/>
              </a:spcBef>
              <a:buClr>
                <a:srgbClr val="3F3F3F"/>
              </a:buClr>
              <a:buSzPct val="100000"/>
              <a:buFont typeface="Lustria"/>
              <a:buChar char="•"/>
            </a:pPr>
            <a:r>
              <a:rPr lang="en-US" sz="2400" b="0" i="0" u="none" strike="noStrike" cap="none" baseline="0" dirty="0">
                <a:solidFill>
                  <a:srgbClr val="3F3F3F"/>
                </a:solidFill>
                <a:latin typeface="Lustria"/>
                <a:ea typeface="Lustria"/>
                <a:cs typeface="Lustria"/>
                <a:sym typeface="Lustria"/>
              </a:rPr>
              <a:t>outline ONE action you will take after </a:t>
            </a:r>
            <a:r>
              <a:rPr lang="en-US" sz="2400" b="0" i="0" u="none" strike="noStrike" cap="none" baseline="0" dirty="0" smtClean="0">
                <a:solidFill>
                  <a:srgbClr val="3F3F3F"/>
                </a:solidFill>
                <a:latin typeface="Lustria"/>
                <a:ea typeface="Lustria"/>
                <a:cs typeface="Lustria"/>
                <a:sym typeface="Lustria"/>
              </a:rPr>
              <a:t>today‘s session</a:t>
            </a:r>
            <a:r>
              <a:rPr lang="en-US" sz="2400" b="0" i="0" u="none" strike="noStrike" cap="none" dirty="0" smtClean="0">
                <a:solidFill>
                  <a:srgbClr val="3F3F3F"/>
                </a:solidFill>
                <a:latin typeface="Lustria"/>
                <a:ea typeface="Lustria"/>
                <a:cs typeface="Lustria"/>
                <a:sym typeface="Lustria"/>
              </a:rPr>
              <a:t> to consider bringing Teach2Matter into your school</a:t>
            </a:r>
            <a:r>
              <a:rPr lang="en-US" sz="2400" b="0" i="0" u="none" strike="noStrike" cap="none" baseline="0" dirty="0" smtClean="0">
                <a:solidFill>
                  <a:srgbClr val="3F3F3F"/>
                </a:solidFill>
                <a:latin typeface="Lustria"/>
                <a:ea typeface="Lustria"/>
                <a:cs typeface="Lustria"/>
                <a:sym typeface="Lustria"/>
              </a:rPr>
              <a:t>.</a:t>
            </a:r>
            <a:r>
              <a:rPr lang="en-US" sz="2400" b="0" i="0" u="none" strike="noStrike" cap="none" baseline="0" dirty="0">
                <a:solidFill>
                  <a:srgbClr val="3F3F3F"/>
                </a:solidFill>
                <a:latin typeface="Lustria"/>
                <a:ea typeface="Lustria"/>
                <a:cs typeface="Lustria"/>
                <a:sym typeface="Lustria"/>
              </a:rPr>
              <a:t> </a:t>
            </a:r>
          </a:p>
          <a:p>
            <a:pPr marL="342900" marR="0" lvl="0" indent="-342900" algn="l" rtl="0">
              <a:spcBef>
                <a:spcPts val="2000"/>
              </a:spcBef>
              <a:buClr>
                <a:srgbClr val="3F3F3F"/>
              </a:buClr>
              <a:buSzPct val="100000"/>
              <a:buFont typeface="Lustria"/>
              <a:buChar char="•"/>
            </a:pPr>
            <a:r>
              <a:rPr lang="en-US" sz="2400" b="0" i="0" u="none" strike="noStrike" cap="none" baseline="0" dirty="0">
                <a:solidFill>
                  <a:srgbClr val="3F3F3F"/>
                </a:solidFill>
                <a:latin typeface="Lustria"/>
                <a:ea typeface="Lustria"/>
                <a:cs typeface="Lustria"/>
                <a:sym typeface="Lustria"/>
              </a:rPr>
              <a:t>Be prepared to share for the good of the group.</a:t>
            </a:r>
          </a:p>
          <a:p>
            <a:pPr marL="0" marR="0" lvl="0" indent="0" algn="l" rtl="0">
              <a:spcBef>
                <a:spcPts val="2000"/>
              </a:spcBef>
              <a:buClr>
                <a:srgbClr val="3F3F3F"/>
              </a:buClr>
              <a:buFont typeface="Lustria"/>
              <a:buNone/>
            </a:pPr>
            <a:endParaRPr sz="2400" b="0" i="0" u="none" strike="noStrike" cap="none" baseline="0" dirty="0">
              <a:solidFill>
                <a:srgbClr val="3F3F3F"/>
              </a:solidFill>
              <a:latin typeface="Lustria"/>
              <a:ea typeface="Lustria"/>
              <a:cs typeface="Lustria"/>
              <a:sym typeface="Lustria"/>
            </a:endParaRPr>
          </a:p>
          <a:p>
            <a:pPr marL="0" marR="0" lvl="0" indent="0" algn="l" rtl="0">
              <a:spcBef>
                <a:spcPts val="2000"/>
              </a:spcBef>
              <a:buClr>
                <a:srgbClr val="3F3F3F"/>
              </a:buClr>
              <a:buFont typeface="Lustria"/>
              <a:buNone/>
            </a:pPr>
            <a:endParaRPr sz="2400" b="0" i="0" u="none" strike="noStrike" cap="none" baseline="0" dirty="0">
              <a:solidFill>
                <a:srgbClr val="3F3F3F"/>
              </a:solidFill>
              <a:latin typeface="Lustria"/>
              <a:ea typeface="Lustria"/>
              <a:cs typeface="Lustria"/>
              <a:sym typeface="Lustria"/>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subTitle" idx="1"/>
          </p:nvPr>
        </p:nvSpPr>
        <p:spPr>
          <a:xfrm>
            <a:off x="1219200" y="3429000"/>
            <a:ext cx="9789583" cy="1752600"/>
          </a:xfrm>
          <a:prstGeom prst="rect">
            <a:avLst/>
          </a:prstGeom>
          <a:noFill/>
          <a:ln>
            <a:noFill/>
          </a:ln>
        </p:spPr>
        <p:txBody>
          <a:bodyPr lIns="91425" tIns="45700" rIns="91425" bIns="45700" anchor="t" anchorCtr="0">
            <a:spAutoFit/>
          </a:bodyPr>
          <a:lstStyle/>
          <a:p>
            <a:pPr marL="0" marR="0" lvl="0" indent="0" algn="ctr" rtl="0">
              <a:spcBef>
                <a:spcPts val="0"/>
              </a:spcBef>
              <a:buClr>
                <a:srgbClr val="3F3F3F"/>
              </a:buClr>
              <a:buSzPct val="25000"/>
              <a:buFont typeface="Lustria"/>
              <a:buNone/>
            </a:pPr>
            <a:r>
              <a:rPr lang="en-US" sz="2000" b="1" i="0" u="none" strike="noStrike" cap="none" baseline="0">
                <a:solidFill>
                  <a:srgbClr val="3F3F3F"/>
                </a:solidFill>
                <a:latin typeface="Lustria"/>
                <a:ea typeface="Lustria"/>
                <a:cs typeface="Lustria"/>
                <a:sym typeface="Lustria"/>
              </a:rPr>
              <a:t>Thank  You!  We look forward to learning and growing with you!</a:t>
            </a:r>
            <a:r>
              <a:rPr lang="en-US" sz="2000" b="0" i="0" u="none" strike="noStrike" cap="none" baseline="0">
                <a:solidFill>
                  <a:srgbClr val="3F3F3F"/>
                </a:solidFill>
                <a:latin typeface="Lustria"/>
                <a:ea typeface="Lustria"/>
                <a:cs typeface="Lustria"/>
                <a:sym typeface="Lustria"/>
              </a:rPr>
              <a:t/>
            </a:r>
            <a:br>
              <a:rPr lang="en-US" sz="2000" b="0" i="0" u="none" strike="noStrike" cap="none" baseline="0">
                <a:solidFill>
                  <a:srgbClr val="3F3F3F"/>
                </a:solidFill>
                <a:latin typeface="Lustria"/>
                <a:ea typeface="Lustria"/>
                <a:cs typeface="Lustria"/>
                <a:sym typeface="Lustria"/>
              </a:rPr>
            </a:br>
            <a:r>
              <a:rPr lang="en-US" sz="2000" b="0" i="0" u="none" strike="noStrike" cap="none" baseline="0">
                <a:solidFill>
                  <a:srgbClr val="3F3F3F"/>
                </a:solidFill>
                <a:latin typeface="Lustria"/>
                <a:ea typeface="Lustria"/>
                <a:cs typeface="Lustria"/>
                <a:sym typeface="Lustria"/>
              </a:rPr>
              <a:t>E-mail: </a:t>
            </a:r>
            <a:r>
              <a:rPr lang="en-US" sz="2000" b="0" i="0" u="sng" strike="noStrike" cap="none" baseline="0">
                <a:solidFill>
                  <a:schemeClr val="hlink"/>
                </a:solidFill>
                <a:latin typeface="Lustria"/>
                <a:ea typeface="Lustria"/>
                <a:cs typeface="Lustria"/>
                <a:sym typeface="Lustria"/>
                <a:hlinkClick r:id="rId3"/>
              </a:rPr>
              <a:t>rvcceduc@gmail.com</a:t>
            </a:r>
            <a:r>
              <a:rPr lang="en-US" sz="2000" b="0" i="0" u="none" strike="noStrike" cap="none" baseline="0">
                <a:solidFill>
                  <a:srgbClr val="3F3F3F"/>
                </a:solidFill>
                <a:latin typeface="Lustria"/>
                <a:ea typeface="Lustria"/>
                <a:cs typeface="Lustria"/>
                <a:sym typeface="Lustria"/>
              </a:rPr>
              <a:t> </a:t>
            </a:r>
            <a:br>
              <a:rPr lang="en-US" sz="2000" b="0" i="0" u="none" strike="noStrike" cap="none" baseline="0">
                <a:solidFill>
                  <a:srgbClr val="3F3F3F"/>
                </a:solidFill>
                <a:latin typeface="Lustria"/>
                <a:ea typeface="Lustria"/>
                <a:cs typeface="Lustria"/>
                <a:sym typeface="Lustria"/>
              </a:rPr>
            </a:br>
            <a:r>
              <a:rPr lang="en-US" sz="2000" b="0" i="0" u="none" strike="noStrike" cap="none" baseline="0">
                <a:solidFill>
                  <a:srgbClr val="3F3F3F"/>
                </a:solidFill>
                <a:latin typeface="Lustria"/>
                <a:ea typeface="Lustria"/>
                <a:cs typeface="Lustria"/>
                <a:sym typeface="Lustria"/>
              </a:rPr>
              <a:t>Website: </a:t>
            </a:r>
            <a:r>
              <a:rPr lang="en-US" sz="2000" b="0" i="0" u="sng" strike="noStrike" cap="none" baseline="0">
                <a:solidFill>
                  <a:schemeClr val="hlink"/>
                </a:solidFill>
                <a:latin typeface="Lustria"/>
                <a:ea typeface="Lustria"/>
                <a:cs typeface="Lustria"/>
                <a:sym typeface="Lustria"/>
                <a:hlinkClick r:id="rId4"/>
              </a:rPr>
              <a:t>http://teach2matterrvcc.weebly.com/</a:t>
            </a:r>
            <a:r>
              <a:rPr lang="en-US" sz="2000" b="0" i="0" u="none" strike="noStrike" cap="none" baseline="0">
                <a:solidFill>
                  <a:srgbClr val="3F3F3F"/>
                </a:solidFill>
                <a:latin typeface="Lustria"/>
                <a:ea typeface="Lustria"/>
                <a:cs typeface="Lustria"/>
                <a:sym typeface="Lustria"/>
              </a:rPr>
              <a:t> </a:t>
            </a:r>
          </a:p>
          <a:p>
            <a:pPr marL="0" marR="0" lvl="0" indent="0" algn="ctr" rtl="0">
              <a:spcBef>
                <a:spcPts val="300"/>
              </a:spcBef>
              <a:buClr>
                <a:srgbClr val="3F3F3F"/>
              </a:buClr>
              <a:buSzPct val="25000"/>
              <a:buFont typeface="Lustria"/>
              <a:buNone/>
            </a:pPr>
            <a:r>
              <a:rPr lang="en-US" sz="2000" b="0" i="0" u="none" strike="noStrike" cap="none" baseline="0">
                <a:solidFill>
                  <a:srgbClr val="3F3F3F"/>
                </a:solidFill>
                <a:latin typeface="Lustria"/>
                <a:ea typeface="Lustria"/>
                <a:cs typeface="Lustria"/>
                <a:sym typeface="Lustria"/>
              </a:rPr>
              <a:t>Facebook:  </a:t>
            </a:r>
            <a:r>
              <a:rPr lang="en-US" sz="2000" b="0" i="0" u="sng" strike="noStrike" cap="none" baseline="0">
                <a:solidFill>
                  <a:schemeClr val="hlink"/>
                </a:solidFill>
                <a:latin typeface="Lustria"/>
                <a:ea typeface="Lustria"/>
                <a:cs typeface="Lustria"/>
                <a:sym typeface="Lustria"/>
                <a:hlinkClick r:id="rId5"/>
              </a:rPr>
              <a:t>https://www.facebook.com/Teach2Matter</a:t>
            </a:r>
            <a:r>
              <a:rPr lang="en-US" sz="2000" b="0" i="0" u="none" strike="noStrike" cap="none" baseline="0">
                <a:solidFill>
                  <a:srgbClr val="3F3F3F"/>
                </a:solidFill>
                <a:latin typeface="Lustria"/>
                <a:ea typeface="Lustria"/>
                <a:cs typeface="Lustria"/>
                <a:sym typeface="Lustria"/>
              </a:rPr>
              <a:t> </a:t>
            </a:r>
          </a:p>
          <a:p>
            <a:pPr marL="0" marR="0" lvl="0" indent="0" algn="ctr" rtl="0">
              <a:spcBef>
                <a:spcPts val="300"/>
              </a:spcBef>
              <a:buClr>
                <a:srgbClr val="3F3F3F"/>
              </a:buClr>
              <a:buSzPct val="25000"/>
              <a:buFont typeface="Lustria"/>
              <a:buNone/>
            </a:pPr>
            <a:r>
              <a:rPr lang="en-US" sz="2000" b="0" i="0" u="none" strike="noStrike" cap="none" baseline="0">
                <a:solidFill>
                  <a:srgbClr val="3F3F3F"/>
                </a:solidFill>
                <a:latin typeface="Lustria"/>
                <a:ea typeface="Lustria"/>
                <a:cs typeface="Lustria"/>
                <a:sym typeface="Lustria"/>
              </a:rPr>
              <a:t>Twitter: </a:t>
            </a:r>
            <a:r>
              <a:rPr lang="en-US" sz="2000" b="0" i="0" u="sng" strike="noStrike" cap="none" baseline="0">
                <a:solidFill>
                  <a:schemeClr val="hlink"/>
                </a:solidFill>
                <a:latin typeface="Lustria"/>
                <a:ea typeface="Lustria"/>
                <a:cs typeface="Lustria"/>
                <a:sym typeface="Lustria"/>
                <a:hlinkClick r:id="rId6"/>
              </a:rPr>
              <a:t>https://twitter.com/Teach2Matter_RV</a:t>
            </a:r>
          </a:p>
        </p:txBody>
      </p:sp>
      <p:pic>
        <p:nvPicPr>
          <p:cNvPr id="276" name="Shape 276"/>
          <p:cNvPicPr preferRelativeResize="0"/>
          <p:nvPr/>
        </p:nvPicPr>
        <p:blipFill/>
        <p:spPr>
          <a:xfrm>
            <a:off x="4834428" y="545285"/>
            <a:ext cx="2522718" cy="2407093"/>
          </a:xfrm>
          <a:prstGeom prst="rect">
            <a:avLst/>
          </a:prstGeom>
          <a:solidFill>
            <a:srgbClr val="FFFFFF"/>
          </a:solid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1D5"/>
        </a:solidFill>
        <a:effectLst/>
      </p:bgPr>
    </p:bg>
    <p:spTree>
      <p:nvGrpSpPr>
        <p:cNvPr id="1" name="Shape 196"/>
        <p:cNvGrpSpPr/>
        <p:nvPr/>
      </p:nvGrpSpPr>
      <p:grpSpPr>
        <a:xfrm>
          <a:off x="0" y="0"/>
          <a:ext cx="0" cy="0"/>
          <a:chOff x="0" y="0"/>
          <a:chExt cx="0" cy="0"/>
        </a:xfrm>
      </p:grpSpPr>
      <p:pic>
        <p:nvPicPr>
          <p:cNvPr id="197" name="Shape 197"/>
          <p:cNvPicPr preferRelativeResize="0"/>
          <p:nvPr/>
        </p:nvPicPr>
        <p:blipFill rotWithShape="1">
          <a:blip r:embed="rId3">
            <a:alphaModFix/>
          </a:blip>
          <a:srcRect/>
          <a:stretch/>
        </p:blipFill>
        <p:spPr>
          <a:xfrm>
            <a:off x="1219820" y="-1129375"/>
            <a:ext cx="9407903" cy="9407903"/>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subTitle" idx="1"/>
          </p:nvPr>
        </p:nvSpPr>
        <p:spPr>
          <a:xfrm>
            <a:off x="1219200" y="3429000"/>
            <a:ext cx="9789583" cy="2131312"/>
          </a:xfrm>
          <a:prstGeom prst="rect">
            <a:avLst/>
          </a:prstGeom>
          <a:noFill/>
          <a:ln>
            <a:noFill/>
          </a:ln>
        </p:spPr>
        <p:txBody>
          <a:bodyPr lIns="91425" tIns="45700" rIns="91425" bIns="45700" anchor="t" anchorCtr="0">
            <a:spAutoFit/>
          </a:bodyPr>
          <a:lstStyle/>
          <a:p>
            <a:pPr marL="0" marR="0" lvl="0" indent="0" algn="ctr" rtl="0">
              <a:spcBef>
                <a:spcPts val="0"/>
              </a:spcBef>
              <a:buClr>
                <a:srgbClr val="3F3F3F"/>
              </a:buClr>
              <a:buSzPct val="25000"/>
              <a:buFont typeface="Lustria"/>
              <a:buNone/>
            </a:pPr>
            <a:r>
              <a:rPr lang="en-US" sz="2000" b="0" i="0" u="none" strike="noStrike" cap="none" baseline="0" dirty="0">
                <a:solidFill>
                  <a:srgbClr val="3F3F3F"/>
                </a:solidFill>
                <a:latin typeface="Lustria"/>
                <a:ea typeface="Lustria"/>
                <a:cs typeface="Lustria"/>
                <a:sym typeface="Lustria"/>
              </a:rPr>
              <a:t>by</a:t>
            </a:r>
          </a:p>
          <a:p>
            <a:pPr marL="0" marR="0" lvl="0" indent="0" algn="ctr" rtl="0">
              <a:spcBef>
                <a:spcPts val="300"/>
              </a:spcBef>
              <a:buClr>
                <a:srgbClr val="3F3F3F"/>
              </a:buClr>
              <a:buSzPct val="25000"/>
              <a:buFont typeface="Lustria"/>
              <a:buNone/>
            </a:pPr>
            <a:r>
              <a:rPr lang="en-US" sz="2000" b="0" i="0" u="none" strike="noStrike" cap="none" baseline="0" dirty="0">
                <a:solidFill>
                  <a:srgbClr val="3F3F3F"/>
                </a:solidFill>
                <a:latin typeface="Lustria"/>
                <a:ea typeface="Lustria"/>
                <a:cs typeface="Lustria"/>
                <a:sym typeface="Lustria"/>
              </a:rPr>
              <a:t>Emily Daigle, Shannon Hellem, Erik Lister, Mathew Santoro</a:t>
            </a:r>
          </a:p>
          <a:p>
            <a:pPr marL="0" marR="0" lvl="0" indent="0" algn="ctr" rtl="0">
              <a:spcBef>
                <a:spcPts val="300"/>
              </a:spcBef>
              <a:buClr>
                <a:srgbClr val="3F3F3F"/>
              </a:buClr>
              <a:buSzPct val="25000"/>
              <a:buFont typeface="Lustria"/>
              <a:buNone/>
            </a:pPr>
            <a:r>
              <a:rPr lang="en-US" sz="2000" b="0" i="0" u="none" strike="noStrike" cap="none" baseline="0" dirty="0">
                <a:solidFill>
                  <a:srgbClr val="3F3F3F"/>
                </a:solidFill>
                <a:latin typeface="Lustria"/>
                <a:ea typeface="Lustria"/>
                <a:cs typeface="Lustria"/>
                <a:sym typeface="Lustria"/>
              </a:rPr>
              <a:t>and Kathryn Suk, Assistant Professor of </a:t>
            </a:r>
            <a:r>
              <a:rPr lang="en-US" sz="2000" b="0" i="0" u="none" strike="noStrike" cap="none" baseline="0" dirty="0" smtClean="0">
                <a:solidFill>
                  <a:srgbClr val="3F3F3F"/>
                </a:solidFill>
                <a:latin typeface="Lustria"/>
                <a:ea typeface="Lustria"/>
                <a:cs typeface="Lustria"/>
                <a:sym typeface="Lustria"/>
              </a:rPr>
              <a:t>Education</a:t>
            </a:r>
          </a:p>
          <a:p>
            <a:pPr marL="0" marR="0" lvl="0" indent="0" algn="ctr" rtl="0">
              <a:spcBef>
                <a:spcPts val="300"/>
              </a:spcBef>
              <a:buClr>
                <a:srgbClr val="3F3F3F"/>
              </a:buClr>
              <a:buSzPct val="25000"/>
              <a:buFont typeface="Lustria"/>
              <a:buNone/>
            </a:pPr>
            <a:endParaRPr lang="en-US" sz="2000" dirty="0">
              <a:solidFill>
                <a:srgbClr val="3F3F3F"/>
              </a:solidFill>
              <a:latin typeface="Lustria"/>
              <a:ea typeface="Lustria"/>
              <a:cs typeface="Lustria"/>
              <a:sym typeface="Lustria"/>
            </a:endParaRPr>
          </a:p>
          <a:p>
            <a:pPr marL="0" marR="0" lvl="0" indent="0" algn="ctr" rtl="0">
              <a:spcBef>
                <a:spcPts val="300"/>
              </a:spcBef>
              <a:buClr>
                <a:srgbClr val="3F3F3F"/>
              </a:buClr>
              <a:buSzPct val="25000"/>
              <a:buFont typeface="Lustria"/>
              <a:buNone/>
            </a:pPr>
            <a:r>
              <a:rPr lang="en-US" sz="2000" b="0" i="0" u="none" strike="noStrike" cap="none" baseline="0" dirty="0" smtClean="0">
                <a:solidFill>
                  <a:srgbClr val="3F3F3F"/>
                </a:solidFill>
                <a:latin typeface="Lustria"/>
                <a:ea typeface="Lustria"/>
                <a:cs typeface="Lustria"/>
                <a:sym typeface="Lustria"/>
                <a:hlinkClick r:id="rId3"/>
              </a:rPr>
              <a:t>Teach2Matter@RVCC</a:t>
            </a:r>
            <a:r>
              <a:rPr lang="en-US" sz="2000" b="0" i="0" u="none" strike="noStrike" cap="none" dirty="0" smtClean="0">
                <a:solidFill>
                  <a:srgbClr val="3F3F3F"/>
                </a:solidFill>
                <a:latin typeface="Lustria"/>
                <a:ea typeface="Lustria"/>
                <a:cs typeface="Lustria"/>
                <a:sym typeface="Lustria"/>
                <a:hlinkClick r:id="rId3"/>
              </a:rPr>
              <a:t> You Tube Video</a:t>
            </a:r>
            <a:endParaRPr lang="en-US" sz="2000" b="0" i="0" u="none" strike="noStrike" cap="none" baseline="0" dirty="0" smtClean="0">
              <a:solidFill>
                <a:srgbClr val="3F3F3F"/>
              </a:solidFill>
              <a:latin typeface="Lustria"/>
              <a:ea typeface="Lustria"/>
              <a:cs typeface="Lustria"/>
              <a:sym typeface="Lustria"/>
            </a:endParaRPr>
          </a:p>
          <a:p>
            <a:pPr marL="0" marR="0" lvl="0" indent="0" algn="ctr" rtl="0">
              <a:spcBef>
                <a:spcPts val="300"/>
              </a:spcBef>
              <a:buClr>
                <a:srgbClr val="3F3F3F"/>
              </a:buClr>
              <a:buSzPct val="25000"/>
              <a:buFont typeface="Lustria"/>
              <a:buNone/>
            </a:pPr>
            <a:endParaRPr lang="en-US" sz="2000" b="0" i="0" u="none" strike="noStrike" cap="none" baseline="0" dirty="0">
              <a:solidFill>
                <a:srgbClr val="3F3F3F"/>
              </a:solidFill>
              <a:latin typeface="Lustria"/>
              <a:ea typeface="Lustria"/>
              <a:cs typeface="Lustria"/>
              <a:sym typeface="Lustria"/>
            </a:endParaRPr>
          </a:p>
        </p:txBody>
      </p:sp>
      <p:pic>
        <p:nvPicPr>
          <p:cNvPr id="203" name="Shape 203"/>
          <p:cNvPicPr preferRelativeResize="0"/>
          <p:nvPr/>
        </p:nvPicPr>
        <p:blipFill/>
        <p:spPr>
          <a:xfrm>
            <a:off x="4834428" y="545285"/>
            <a:ext cx="2522718" cy="2407093"/>
          </a:xfrm>
          <a:prstGeom prst="rect">
            <a:avLst/>
          </a:prstGeom>
          <a:solidFill>
            <a:srgbClr val="FFFFFF"/>
          </a:solidFill>
          <a:ln w="9525" cap="flat">
            <a:solidFill>
              <a:schemeClr val="dk1"/>
            </a:solidFill>
            <a:prstDash val="solid"/>
            <a:round/>
            <a:headEnd type="none" w="med" len="med"/>
            <a:tailEnd type="none" w="med" len="med"/>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200150" y="244158"/>
            <a:ext cx="9793815" cy="1339850"/>
          </a:xfrm>
          <a:prstGeom prst="rect">
            <a:avLst/>
          </a:prstGeom>
          <a:noFill/>
          <a:ln>
            <a:noFill/>
          </a:ln>
        </p:spPr>
        <p:txBody>
          <a:bodyPr lIns="91425" tIns="45700" rIns="91425" bIns="45700" anchor="ctr" anchorCtr="0">
            <a:spAutoFit/>
          </a:bodyPr>
          <a:lstStyle/>
          <a:p>
            <a:pPr marL="0" marR="0" lvl="0" indent="0" algn="ctr" rtl="0">
              <a:spcBef>
                <a:spcPts val="0"/>
              </a:spcBef>
              <a:buClr>
                <a:srgbClr val="3F3F3F"/>
              </a:buClr>
              <a:buSzPct val="25000"/>
              <a:buFont typeface="Lustria"/>
              <a:buNone/>
            </a:pPr>
            <a:r>
              <a:rPr lang="en-US" sz="4800" b="0" i="0" u="none" strike="noStrike" cap="none" baseline="0">
                <a:solidFill>
                  <a:srgbClr val="3F3F3F"/>
                </a:solidFill>
                <a:latin typeface="Lustria"/>
                <a:ea typeface="Lustria"/>
                <a:cs typeface="Lustria"/>
                <a:sym typeface="Lustria"/>
              </a:rPr>
              <a:t>Choose2Matter</a:t>
            </a:r>
          </a:p>
        </p:txBody>
      </p:sp>
      <p:sp>
        <p:nvSpPr>
          <p:cNvPr id="209" name="Shape 209"/>
          <p:cNvSpPr txBox="1">
            <a:spLocks noGrp="1"/>
          </p:cNvSpPr>
          <p:nvPr>
            <p:ph type="body" idx="1"/>
          </p:nvPr>
        </p:nvSpPr>
        <p:spPr>
          <a:xfrm>
            <a:off x="1200150" y="2133600"/>
            <a:ext cx="9793817" cy="3931919"/>
          </a:xfrm>
          <a:prstGeom prst="rect">
            <a:avLst/>
          </a:prstGeom>
          <a:noFill/>
          <a:ln>
            <a:noFill/>
          </a:ln>
        </p:spPr>
        <p:txBody>
          <a:bodyPr lIns="91425" tIns="45700" rIns="91425" bIns="45700" anchor="t" anchorCtr="0">
            <a:spAutoFit/>
          </a:bodyPr>
          <a:lstStyle/>
          <a:p>
            <a:pPr marL="342900" marR="0" lvl="0" indent="-342900" algn="l" rtl="0">
              <a:lnSpc>
                <a:spcPct val="90000"/>
              </a:lnSpc>
              <a:spcBef>
                <a:spcPts val="0"/>
              </a:spcBef>
              <a:buClr>
                <a:srgbClr val="3F3F3F"/>
              </a:buClr>
              <a:buSzPct val="100000"/>
              <a:buFont typeface="Lustria"/>
              <a:buChar char="•"/>
            </a:pPr>
            <a:r>
              <a:rPr lang="en-US" sz="2200" b="0" i="0" u="none" strike="noStrike" cap="none" baseline="0">
                <a:solidFill>
                  <a:srgbClr val="3F3F3F"/>
                </a:solidFill>
                <a:latin typeface="Lustria"/>
                <a:ea typeface="Lustria"/>
                <a:cs typeface="Lustria"/>
                <a:sym typeface="Lustria"/>
              </a:rPr>
              <a:t>Begins with scientific research that shows that the words “You Matter” can change the world</a:t>
            </a:r>
          </a:p>
          <a:p>
            <a:pPr marL="342900" marR="0" lvl="0" indent="-342900" algn="l" rtl="0">
              <a:lnSpc>
                <a:spcPct val="90000"/>
              </a:lnSpc>
              <a:spcBef>
                <a:spcPts val="2000"/>
              </a:spcBef>
              <a:buClr>
                <a:srgbClr val="3F3F3F"/>
              </a:buClr>
              <a:buSzPct val="100000"/>
              <a:buFont typeface="Lustria"/>
              <a:buChar char="•"/>
            </a:pPr>
            <a:r>
              <a:rPr lang="en-US" sz="2200" b="0" i="0" u="none" strike="noStrike" cap="none" baseline="0">
                <a:solidFill>
                  <a:srgbClr val="3F3F3F"/>
                </a:solidFill>
                <a:latin typeface="Lustria"/>
                <a:ea typeface="Lustria"/>
                <a:cs typeface="Lustria"/>
                <a:sym typeface="Lustria"/>
              </a:rPr>
              <a:t>“Mattering is positively related to self-esteem and perceived social support; it is negatively associated with all forms of self-consciousness and alienation”- Elliott, Kao, and Grant</a:t>
            </a:r>
            <a:r>
              <a:rPr lang="en-US" sz="1200" b="0" i="0" u="none" strike="noStrike" cap="none" baseline="0">
                <a:solidFill>
                  <a:srgbClr val="3F3F3F"/>
                </a:solidFill>
                <a:latin typeface="Lustria"/>
                <a:ea typeface="Lustria"/>
                <a:cs typeface="Lustria"/>
                <a:sym typeface="Lustria"/>
              </a:rPr>
              <a:t>from “Mattering: Empirical Validation of a Social-Psychological Concept”</a:t>
            </a:r>
          </a:p>
          <a:p>
            <a:pPr marL="342900" marR="0" lvl="0" indent="-342900" algn="l" rtl="0">
              <a:lnSpc>
                <a:spcPct val="90000"/>
              </a:lnSpc>
              <a:spcBef>
                <a:spcPts val="2000"/>
              </a:spcBef>
              <a:buClr>
                <a:srgbClr val="3F3F3F"/>
              </a:buClr>
              <a:buSzPct val="100000"/>
              <a:buFont typeface="Lustria"/>
              <a:buChar char="•"/>
            </a:pPr>
            <a:r>
              <a:rPr lang="en-US" sz="2200" b="0" i="0" u="none" strike="noStrike" cap="none" baseline="0">
                <a:solidFill>
                  <a:srgbClr val="3F3F3F"/>
                </a:solidFill>
                <a:latin typeface="Lustria"/>
                <a:ea typeface="Lustria"/>
                <a:cs typeface="Lustria"/>
                <a:sym typeface="Lustria"/>
              </a:rPr>
              <a:t>A movement that challenges students to solve the problems that break their hearts</a:t>
            </a:r>
          </a:p>
          <a:p>
            <a:pPr marL="342900" marR="0" lvl="0" indent="-342900" algn="l" rtl="0">
              <a:lnSpc>
                <a:spcPct val="90000"/>
              </a:lnSpc>
              <a:spcBef>
                <a:spcPts val="2000"/>
              </a:spcBef>
              <a:buClr>
                <a:srgbClr val="3F3F3F"/>
              </a:buClr>
              <a:buSzPct val="100000"/>
              <a:buFont typeface="Lustria"/>
              <a:buChar char="•"/>
            </a:pPr>
            <a:r>
              <a:rPr lang="en-US" sz="2200" b="0" i="0" u="none" strike="noStrike" cap="none" baseline="0">
                <a:solidFill>
                  <a:srgbClr val="3F3F3F"/>
                </a:solidFill>
                <a:latin typeface="Lustria"/>
                <a:ea typeface="Lustria"/>
                <a:cs typeface="Lustria"/>
                <a:sym typeface="Lustria"/>
              </a:rPr>
              <a:t>Infuses skills needed in today’s world by giving students access to the tools necessary to solve real world problems</a:t>
            </a:r>
          </a:p>
        </p:txBody>
      </p:sp>
      <p:pic>
        <p:nvPicPr>
          <p:cNvPr id="210" name="Shape 210"/>
          <p:cNvPicPr preferRelativeResize="0"/>
          <p:nvPr/>
        </p:nvPicPr>
        <p:blipFill rotWithShape="1">
          <a:blip r:embed="rId3">
            <a:alphaModFix/>
          </a:blip>
          <a:srcRect/>
          <a:stretch/>
        </p:blipFill>
        <p:spPr>
          <a:xfrm>
            <a:off x="9095447" y="354286"/>
            <a:ext cx="2629912" cy="1115157"/>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1200150" y="244158"/>
            <a:ext cx="9793815" cy="1339850"/>
          </a:xfrm>
          <a:prstGeom prst="rect">
            <a:avLst/>
          </a:prstGeom>
          <a:noFill/>
          <a:ln>
            <a:noFill/>
          </a:ln>
        </p:spPr>
        <p:txBody>
          <a:bodyPr lIns="91425" tIns="45700" rIns="91425" bIns="45700" anchor="ctr" anchorCtr="0">
            <a:spAutoFit/>
          </a:bodyPr>
          <a:lstStyle/>
          <a:p>
            <a:pPr marL="0" marR="0" lvl="0" indent="0" algn="ctr" rtl="0">
              <a:spcBef>
                <a:spcPts val="0"/>
              </a:spcBef>
              <a:buClr>
                <a:srgbClr val="3F3F3F"/>
              </a:buClr>
              <a:buSzPct val="25000"/>
              <a:buFont typeface="Lustria"/>
              <a:buNone/>
            </a:pPr>
            <a:r>
              <a:rPr lang="en-US" sz="4800" b="0" i="0" u="none" strike="noStrike" cap="none" baseline="0">
                <a:solidFill>
                  <a:srgbClr val="3F3F3F"/>
                </a:solidFill>
                <a:latin typeface="Lustria"/>
                <a:ea typeface="Lustria"/>
                <a:cs typeface="Lustria"/>
                <a:sym typeface="Lustria"/>
              </a:rPr>
              <a:t>Choose2Matter</a:t>
            </a:r>
          </a:p>
        </p:txBody>
      </p:sp>
      <p:sp>
        <p:nvSpPr>
          <p:cNvPr id="216" name="Shape 216"/>
          <p:cNvSpPr txBox="1">
            <a:spLocks noGrp="1"/>
          </p:cNvSpPr>
          <p:nvPr>
            <p:ph type="body" idx="1"/>
          </p:nvPr>
        </p:nvSpPr>
        <p:spPr>
          <a:xfrm>
            <a:off x="1200150" y="2133600"/>
            <a:ext cx="9793817" cy="3931919"/>
          </a:xfrm>
          <a:prstGeom prst="rect">
            <a:avLst/>
          </a:prstGeom>
          <a:noFill/>
          <a:ln>
            <a:noFill/>
          </a:ln>
        </p:spPr>
        <p:txBody>
          <a:bodyPr lIns="91425" tIns="45700" rIns="91425" bIns="45700" anchor="t" anchorCtr="0">
            <a:spAutoFit/>
          </a:bodyPr>
          <a:lstStyle/>
          <a:p>
            <a:pPr marL="342900" marR="0" lvl="0" indent="-342900" algn="l" rtl="0">
              <a:lnSpc>
                <a:spcPct val="90000"/>
              </a:lnSpc>
              <a:spcBef>
                <a:spcPts val="0"/>
              </a:spcBef>
              <a:buClr>
                <a:srgbClr val="3F3F3F"/>
              </a:buClr>
              <a:buSzPct val="100000"/>
              <a:buFont typeface="Lustria"/>
              <a:buChar char="•"/>
            </a:pPr>
            <a:r>
              <a:rPr lang="en-US" sz="2400" b="0" i="0" u="none" strike="noStrike" cap="none" baseline="0">
                <a:solidFill>
                  <a:srgbClr val="3F3F3F"/>
                </a:solidFill>
                <a:latin typeface="Lustria"/>
                <a:ea typeface="Lustria"/>
                <a:cs typeface="Lustria"/>
                <a:sym typeface="Lustria"/>
              </a:rPr>
              <a:t>Brings in mentors from many different fields</a:t>
            </a:r>
          </a:p>
          <a:p>
            <a:pPr marL="579438" marR="0" lvl="1" indent="-236537" algn="l" rtl="0">
              <a:lnSpc>
                <a:spcPct val="90000"/>
              </a:lnSpc>
              <a:spcBef>
                <a:spcPts val="600"/>
              </a:spcBef>
              <a:buClr>
                <a:srgbClr val="B0BBBF"/>
              </a:buClr>
              <a:buSzPct val="100000"/>
              <a:buFont typeface="Lustria"/>
              <a:buChar char="•"/>
            </a:pPr>
            <a:r>
              <a:rPr lang="en-US" sz="2200" b="0" i="0" u="none" strike="noStrike" cap="none" baseline="0">
                <a:solidFill>
                  <a:srgbClr val="3F3F3F"/>
                </a:solidFill>
                <a:latin typeface="Lustria"/>
                <a:ea typeface="Lustria"/>
                <a:cs typeface="Lustria"/>
                <a:sym typeface="Lustria"/>
              </a:rPr>
              <a:t>Mentors listen to the students’ ideas and help to point them in the right direction.</a:t>
            </a:r>
          </a:p>
          <a:p>
            <a:pPr marL="342900" marR="0" lvl="0" indent="-342900" algn="l" rtl="0">
              <a:lnSpc>
                <a:spcPct val="90000"/>
              </a:lnSpc>
              <a:spcBef>
                <a:spcPts val="2000"/>
              </a:spcBef>
              <a:buClr>
                <a:srgbClr val="3F3F3F"/>
              </a:buClr>
              <a:buSzPct val="100000"/>
              <a:buFont typeface="Lustria"/>
              <a:buChar char="•"/>
            </a:pPr>
            <a:r>
              <a:rPr lang="en-US" sz="2400" b="0" i="0" u="none" strike="noStrike" cap="none" baseline="0">
                <a:solidFill>
                  <a:srgbClr val="3F3F3F"/>
                </a:solidFill>
                <a:latin typeface="Lustria"/>
                <a:ea typeface="Lustria"/>
                <a:cs typeface="Lustria"/>
                <a:sym typeface="Lustria"/>
              </a:rPr>
              <a:t>Partners with big names in the Education world to get their messages out there</a:t>
            </a:r>
          </a:p>
          <a:p>
            <a:pPr marL="579438" marR="0" lvl="1" indent="-236537" algn="l" rtl="0">
              <a:lnSpc>
                <a:spcPct val="90000"/>
              </a:lnSpc>
              <a:spcBef>
                <a:spcPts val="600"/>
              </a:spcBef>
              <a:buClr>
                <a:srgbClr val="B0BBBF"/>
              </a:buClr>
              <a:buSzPct val="100000"/>
              <a:buFont typeface="Lustria"/>
              <a:buChar char="•"/>
            </a:pPr>
            <a:r>
              <a:rPr lang="en-US" sz="2200" b="0" i="0" u="none" strike="noStrike" cap="none" baseline="0">
                <a:solidFill>
                  <a:srgbClr val="3F3F3F"/>
                </a:solidFill>
                <a:latin typeface="Lustria"/>
                <a:ea typeface="Lustria"/>
                <a:cs typeface="Lustria"/>
                <a:sym typeface="Lustria"/>
              </a:rPr>
              <a:t>AOL, Skype, Discovery Education, Huffington Post, etc.</a:t>
            </a:r>
          </a:p>
          <a:p>
            <a:pPr marL="342900" marR="0" lvl="0" indent="-342900" algn="l" rtl="0">
              <a:lnSpc>
                <a:spcPct val="90000"/>
              </a:lnSpc>
              <a:spcBef>
                <a:spcPts val="2000"/>
              </a:spcBef>
              <a:buClr>
                <a:srgbClr val="3F3F3F"/>
              </a:buClr>
              <a:buSzPct val="100000"/>
              <a:buFont typeface="Lustria"/>
              <a:buChar char="•"/>
            </a:pPr>
            <a:r>
              <a:rPr lang="en-US" sz="2400" b="0" i="0" u="none" strike="noStrike" cap="none" baseline="0">
                <a:solidFill>
                  <a:srgbClr val="3F3F3F"/>
                </a:solidFill>
                <a:latin typeface="Lustria"/>
                <a:ea typeface="Lustria"/>
                <a:cs typeface="Lustria"/>
                <a:sym typeface="Lustria"/>
              </a:rPr>
              <a:t>Respects that the best ideas are brought about through collaboration</a:t>
            </a:r>
          </a:p>
          <a:p>
            <a:pPr marL="579438" marR="0" lvl="1" indent="-236537" algn="l" rtl="0">
              <a:lnSpc>
                <a:spcPct val="90000"/>
              </a:lnSpc>
              <a:spcBef>
                <a:spcPts val="600"/>
              </a:spcBef>
              <a:buClr>
                <a:srgbClr val="B0BBBF"/>
              </a:buClr>
              <a:buSzPct val="100000"/>
              <a:buFont typeface="Lustria"/>
              <a:buChar char="•"/>
            </a:pPr>
            <a:r>
              <a:rPr lang="en-US" sz="2200" b="0" i="0" u="none" strike="noStrike" cap="none" baseline="0">
                <a:solidFill>
                  <a:srgbClr val="3F3F3F"/>
                </a:solidFill>
                <a:latin typeface="Lustria"/>
                <a:ea typeface="Lustria"/>
                <a:cs typeface="Lustria"/>
                <a:sym typeface="Lustria"/>
              </a:rPr>
              <a:t>It teaches students one of the most important skills they will need in the workplace: collaboration.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200150" y="244158"/>
            <a:ext cx="9793815" cy="1339850"/>
          </a:xfrm>
          <a:prstGeom prst="rect">
            <a:avLst/>
          </a:prstGeom>
          <a:noFill/>
          <a:ln>
            <a:noFill/>
          </a:ln>
        </p:spPr>
        <p:txBody>
          <a:bodyPr lIns="91425" tIns="45700" rIns="91425" bIns="45700" anchor="ctr" anchorCtr="0">
            <a:spAutoFit/>
          </a:bodyPr>
          <a:lstStyle/>
          <a:p>
            <a:pPr marL="0" marR="0" lvl="0" indent="0" algn="just" rtl="0">
              <a:spcBef>
                <a:spcPts val="0"/>
              </a:spcBef>
              <a:buClr>
                <a:srgbClr val="3F3F3F"/>
              </a:buClr>
              <a:buSzPct val="25000"/>
              <a:buFont typeface="Lustria"/>
              <a:buNone/>
            </a:pPr>
            <a:r>
              <a:rPr lang="en-US" sz="4800" b="0" i="0" u="none" strike="noStrike" cap="none" baseline="0">
                <a:solidFill>
                  <a:srgbClr val="3F3F3F"/>
                </a:solidFill>
                <a:latin typeface="Lustria"/>
                <a:ea typeface="Lustria"/>
                <a:cs typeface="Lustria"/>
                <a:sym typeface="Lustria"/>
              </a:rPr>
              <a:t>Heartbreak Mapping Steps</a:t>
            </a:r>
          </a:p>
        </p:txBody>
      </p:sp>
      <p:sp>
        <p:nvSpPr>
          <p:cNvPr id="222" name="Shape 222"/>
          <p:cNvSpPr txBox="1">
            <a:spLocks noGrp="1"/>
          </p:cNvSpPr>
          <p:nvPr>
            <p:ph type="body" idx="1"/>
          </p:nvPr>
        </p:nvSpPr>
        <p:spPr>
          <a:xfrm>
            <a:off x="1068933" y="2092038"/>
            <a:ext cx="9793817" cy="3931919"/>
          </a:xfrm>
          <a:prstGeom prst="rect">
            <a:avLst/>
          </a:prstGeom>
          <a:noFill/>
          <a:ln>
            <a:noFill/>
          </a:ln>
        </p:spPr>
        <p:txBody>
          <a:bodyPr lIns="91425" tIns="45700" rIns="91425" bIns="45700" anchor="t" anchorCtr="0">
            <a:spAutoFit/>
          </a:bodyPr>
          <a:lstStyle/>
          <a:p>
            <a:pPr marL="514350" marR="0" lvl="0" indent="-514350" algn="l" rtl="0">
              <a:lnSpc>
                <a:spcPct val="80000"/>
              </a:lnSpc>
              <a:spcBef>
                <a:spcPts val="0"/>
              </a:spcBef>
              <a:buClr>
                <a:srgbClr val="3F3F3F"/>
              </a:buClr>
              <a:buSzPct val="100000"/>
              <a:buFont typeface="Lustria"/>
              <a:buAutoNum type="arabicPeriod"/>
            </a:pPr>
            <a:r>
              <a:rPr lang="en-US" sz="2200" b="0" i="0" u="none" strike="noStrike" cap="none" baseline="0">
                <a:solidFill>
                  <a:srgbClr val="3F3F3F"/>
                </a:solidFill>
                <a:latin typeface="Lustria"/>
                <a:ea typeface="Lustria"/>
                <a:cs typeface="Lustria"/>
                <a:sym typeface="Lustria"/>
              </a:rPr>
              <a:t>Ask students important questions:</a:t>
            </a:r>
            <a:br>
              <a:rPr lang="en-US" sz="2200" b="0" i="0" u="none" strike="noStrike" cap="none" baseline="0">
                <a:solidFill>
                  <a:srgbClr val="3F3F3F"/>
                </a:solidFill>
                <a:latin typeface="Lustria"/>
                <a:ea typeface="Lustria"/>
                <a:cs typeface="Lustria"/>
                <a:sym typeface="Lustria"/>
              </a:rPr>
            </a:br>
            <a:r>
              <a:rPr lang="en-US" sz="2200" b="0" i="0" u="none" strike="noStrike" cap="none" baseline="0">
                <a:solidFill>
                  <a:srgbClr val="3F3F3F"/>
                </a:solidFill>
                <a:latin typeface="Lustria"/>
                <a:ea typeface="Lustria"/>
                <a:cs typeface="Lustria"/>
                <a:sym typeface="Lustria"/>
              </a:rPr>
              <a:t>A:  What are you passionate about?</a:t>
            </a:r>
            <a:br>
              <a:rPr lang="en-US" sz="2200" b="0" i="0" u="none" strike="noStrike" cap="none" baseline="0">
                <a:solidFill>
                  <a:srgbClr val="3F3F3F"/>
                </a:solidFill>
                <a:latin typeface="Lustria"/>
                <a:ea typeface="Lustria"/>
                <a:cs typeface="Lustria"/>
                <a:sym typeface="Lustria"/>
              </a:rPr>
            </a:br>
            <a:r>
              <a:rPr lang="en-US" sz="2200" b="0" i="0" u="none" strike="noStrike" cap="none" baseline="0">
                <a:solidFill>
                  <a:srgbClr val="3F3F3F"/>
                </a:solidFill>
                <a:latin typeface="Lustria"/>
                <a:ea typeface="Lustria"/>
                <a:cs typeface="Lustria"/>
                <a:sym typeface="Lustria"/>
              </a:rPr>
              <a:t>B:  What breaks your heart about it?</a:t>
            </a:r>
            <a:br>
              <a:rPr lang="en-US" sz="2200" b="0" i="0" u="none" strike="noStrike" cap="none" baseline="0">
                <a:solidFill>
                  <a:srgbClr val="3F3F3F"/>
                </a:solidFill>
                <a:latin typeface="Lustria"/>
                <a:ea typeface="Lustria"/>
                <a:cs typeface="Lustria"/>
                <a:sym typeface="Lustria"/>
              </a:rPr>
            </a:br>
            <a:r>
              <a:rPr lang="en-US" sz="2200" b="0" i="0" u="none" strike="noStrike" cap="none" baseline="0">
                <a:solidFill>
                  <a:srgbClr val="3F3F3F"/>
                </a:solidFill>
                <a:latin typeface="Lustria"/>
                <a:ea typeface="Lustria"/>
                <a:cs typeface="Lustria"/>
                <a:sym typeface="Lustria"/>
              </a:rPr>
              <a:t>C.  What are you going to do about it?</a:t>
            </a:r>
          </a:p>
          <a:p>
            <a:pPr marL="514350" marR="0" lvl="0" indent="-514350" algn="l" rtl="0">
              <a:lnSpc>
                <a:spcPct val="80000"/>
              </a:lnSpc>
              <a:spcBef>
                <a:spcPts val="2000"/>
              </a:spcBef>
              <a:buClr>
                <a:srgbClr val="3F3F3F"/>
              </a:buClr>
              <a:buSzPct val="100000"/>
              <a:buFont typeface="Lustria"/>
              <a:buAutoNum type="arabicPeriod"/>
            </a:pPr>
            <a:r>
              <a:rPr lang="en-US" sz="2200" b="0" i="0" u="none" strike="noStrike" cap="none" baseline="0">
                <a:solidFill>
                  <a:srgbClr val="3F3F3F"/>
                </a:solidFill>
                <a:latin typeface="Lustria"/>
                <a:ea typeface="Lustria"/>
                <a:cs typeface="Lustria"/>
                <a:sym typeface="Lustria"/>
              </a:rPr>
              <a:t>Have students draw maps.</a:t>
            </a:r>
          </a:p>
          <a:p>
            <a:pPr marL="514350" marR="0" lvl="0" indent="-514350" algn="l" rtl="0">
              <a:lnSpc>
                <a:spcPct val="80000"/>
              </a:lnSpc>
              <a:spcBef>
                <a:spcPts val="2000"/>
              </a:spcBef>
              <a:buClr>
                <a:srgbClr val="3F3F3F"/>
              </a:buClr>
              <a:buSzPct val="100000"/>
              <a:buFont typeface="Lustria"/>
              <a:buAutoNum type="arabicPeriod"/>
            </a:pPr>
            <a:r>
              <a:rPr lang="en-US" sz="2200" b="0" i="0" u="none" strike="noStrike" cap="none" baseline="0">
                <a:solidFill>
                  <a:srgbClr val="3F3F3F"/>
                </a:solidFill>
                <a:latin typeface="Lustria"/>
                <a:ea typeface="Lustria"/>
                <a:cs typeface="Lustria"/>
                <a:sym typeface="Lustria"/>
              </a:rPr>
              <a:t>Group students together into similar categories.</a:t>
            </a:r>
          </a:p>
          <a:p>
            <a:pPr marL="514350" marR="0" lvl="0" indent="-514350" algn="l" rtl="0">
              <a:lnSpc>
                <a:spcPct val="80000"/>
              </a:lnSpc>
              <a:spcBef>
                <a:spcPts val="2000"/>
              </a:spcBef>
              <a:buClr>
                <a:srgbClr val="3F3F3F"/>
              </a:buClr>
              <a:buSzPct val="100000"/>
              <a:buFont typeface="Lustria"/>
              <a:buAutoNum type="arabicPeriod"/>
            </a:pPr>
            <a:r>
              <a:rPr lang="en-US" sz="2200" b="0" i="0" u="none" strike="noStrike" cap="none" baseline="0">
                <a:solidFill>
                  <a:srgbClr val="3F3F3F"/>
                </a:solidFill>
                <a:latin typeface="Lustria"/>
                <a:ea typeface="Lustria"/>
                <a:cs typeface="Lustria"/>
                <a:sym typeface="Lustria"/>
              </a:rPr>
              <a:t>Brainstorm possible action steps.</a:t>
            </a:r>
          </a:p>
          <a:p>
            <a:pPr marL="514350" marR="0" lvl="0" indent="-514350" algn="l" rtl="0">
              <a:lnSpc>
                <a:spcPct val="80000"/>
              </a:lnSpc>
              <a:spcBef>
                <a:spcPts val="2000"/>
              </a:spcBef>
              <a:buClr>
                <a:srgbClr val="3F3F3F"/>
              </a:buClr>
              <a:buSzPct val="100000"/>
              <a:buFont typeface="Lustria"/>
              <a:buAutoNum type="arabicPeriod"/>
            </a:pPr>
            <a:r>
              <a:rPr lang="en-US" sz="2200" b="0" i="0" u="none" strike="noStrike" cap="none" baseline="0">
                <a:solidFill>
                  <a:srgbClr val="3F3F3F"/>
                </a:solidFill>
                <a:latin typeface="Lustria"/>
                <a:ea typeface="Lustria"/>
                <a:cs typeface="Lustria"/>
                <a:sym typeface="Lustria"/>
              </a:rPr>
              <a:t>Come up with an action plan.</a:t>
            </a:r>
          </a:p>
          <a:p>
            <a:pPr marL="514350" marR="0" lvl="0" indent="-514350" algn="l" rtl="0">
              <a:lnSpc>
                <a:spcPct val="80000"/>
              </a:lnSpc>
              <a:spcBef>
                <a:spcPts val="2000"/>
              </a:spcBef>
              <a:buClr>
                <a:srgbClr val="3F3F3F"/>
              </a:buClr>
              <a:buSzPct val="100000"/>
              <a:buFont typeface="Lustria"/>
              <a:buAutoNum type="arabicPeriod"/>
            </a:pPr>
            <a:r>
              <a:rPr lang="en-US" sz="2200" b="0" i="0" u="none" strike="noStrike" cap="none" baseline="0">
                <a:solidFill>
                  <a:srgbClr val="3F3F3F"/>
                </a:solidFill>
                <a:latin typeface="Lustria"/>
                <a:ea typeface="Lustria"/>
                <a:cs typeface="Lustria"/>
                <a:sym typeface="Lustria"/>
              </a:rPr>
              <a:t>Have students begin to implement the plan.</a:t>
            </a:r>
          </a:p>
          <a:p>
            <a:pPr marL="342900" marR="0" lvl="0" indent="-201930" algn="l" rtl="0">
              <a:lnSpc>
                <a:spcPct val="80000"/>
              </a:lnSpc>
              <a:spcBef>
                <a:spcPts val="2000"/>
              </a:spcBef>
              <a:buClr>
                <a:srgbClr val="3F3F3F"/>
              </a:buClr>
              <a:buFont typeface="Lustria"/>
              <a:buNone/>
            </a:pPr>
            <a:endParaRPr sz="2200" b="0" i="0" u="none" strike="noStrike" cap="none" baseline="0">
              <a:solidFill>
                <a:srgbClr val="3F3F3F"/>
              </a:solidFill>
              <a:latin typeface="Lustria"/>
              <a:ea typeface="Lustria"/>
              <a:cs typeface="Lustria"/>
              <a:sym typeface="Lustria"/>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200150" y="244158"/>
            <a:ext cx="9793815" cy="1339850"/>
          </a:xfrm>
          <a:prstGeom prst="rect">
            <a:avLst/>
          </a:prstGeom>
          <a:noFill/>
          <a:ln>
            <a:noFill/>
          </a:ln>
        </p:spPr>
        <p:txBody>
          <a:bodyPr lIns="91425" tIns="45700" rIns="91425" bIns="45700" anchor="ctr" anchorCtr="0">
            <a:spAutoFit/>
          </a:bodyPr>
          <a:lstStyle/>
          <a:p>
            <a:pPr marL="0" marR="0" lvl="0" indent="0" algn="ctr" rtl="0">
              <a:spcBef>
                <a:spcPts val="0"/>
              </a:spcBef>
              <a:buClr>
                <a:srgbClr val="3F3F3F"/>
              </a:buClr>
              <a:buSzPct val="25000"/>
              <a:buFont typeface="Lustria"/>
              <a:buNone/>
            </a:pPr>
            <a:r>
              <a:rPr lang="en-US" sz="4300" b="0" i="0" u="none" strike="noStrike" cap="none" baseline="0">
                <a:solidFill>
                  <a:srgbClr val="3F3F3F"/>
                </a:solidFill>
                <a:latin typeface="Lustria"/>
                <a:ea typeface="Lustria"/>
                <a:cs typeface="Lustria"/>
                <a:sym typeface="Lustria"/>
              </a:rPr>
              <a:t>Results of Heartbreak Mapping:</a:t>
            </a:r>
            <a:br>
              <a:rPr lang="en-US" sz="4300" b="0" i="0" u="none" strike="noStrike" cap="none" baseline="0">
                <a:solidFill>
                  <a:srgbClr val="3F3F3F"/>
                </a:solidFill>
                <a:latin typeface="Lustria"/>
                <a:ea typeface="Lustria"/>
                <a:cs typeface="Lustria"/>
                <a:sym typeface="Lustria"/>
              </a:rPr>
            </a:br>
            <a:r>
              <a:rPr lang="en-US" sz="4300" b="0" i="0" u="none" strike="noStrike" cap="none" baseline="0">
                <a:solidFill>
                  <a:srgbClr val="3F3F3F"/>
                </a:solidFill>
                <a:latin typeface="Lustria"/>
                <a:ea typeface="Lustria"/>
                <a:cs typeface="Lustria"/>
                <a:sym typeface="Lustria"/>
              </a:rPr>
              <a:t>Rhode Island</a:t>
            </a:r>
          </a:p>
        </p:txBody>
      </p:sp>
      <p:sp>
        <p:nvSpPr>
          <p:cNvPr id="228" name="Shape 228"/>
          <p:cNvSpPr txBox="1">
            <a:spLocks noGrp="1"/>
          </p:cNvSpPr>
          <p:nvPr>
            <p:ph type="body" idx="1"/>
          </p:nvPr>
        </p:nvSpPr>
        <p:spPr>
          <a:xfrm>
            <a:off x="1200150" y="2133600"/>
            <a:ext cx="9793817" cy="3931919"/>
          </a:xfrm>
          <a:prstGeom prst="rect">
            <a:avLst/>
          </a:prstGeom>
          <a:noFill/>
          <a:ln>
            <a:noFill/>
          </a:ln>
        </p:spPr>
        <p:txBody>
          <a:bodyPr lIns="91425" tIns="45700" rIns="91425" bIns="45700" anchor="t" anchorCtr="0">
            <a:spAutoFit/>
          </a:bodyPr>
          <a:lstStyle/>
          <a:p>
            <a:pPr marL="342900" marR="0" lvl="0" indent="-342900" algn="just" rtl="0">
              <a:spcBef>
                <a:spcPts val="0"/>
              </a:spcBef>
              <a:buClr>
                <a:srgbClr val="3F3F3F"/>
              </a:buClr>
              <a:buSzPct val="100000"/>
              <a:buFont typeface="Lustria"/>
              <a:buChar char="•"/>
            </a:pPr>
            <a:r>
              <a:rPr lang="en-US" sz="2400" b="0" i="0" u="none" strike="noStrike" cap="none" baseline="0">
                <a:solidFill>
                  <a:srgbClr val="3F3F3F"/>
                </a:solidFill>
                <a:latin typeface="Lustria"/>
                <a:ea typeface="Lustria"/>
                <a:cs typeface="Lustria"/>
                <a:sym typeface="Lustria"/>
              </a:rPr>
              <a:t>Most students reacted profoundly to the heartbreak mapping, completing astronomical quests that addressed issues in our society, including action plans like these:</a:t>
            </a:r>
          </a:p>
          <a:p>
            <a:pPr marL="579438" marR="0" lvl="1" indent="-96837" algn="just" rtl="0">
              <a:spcBef>
                <a:spcPts val="600"/>
              </a:spcBef>
              <a:buClr>
                <a:srgbClr val="B0BBBF"/>
              </a:buClr>
              <a:buFont typeface="Lustria"/>
              <a:buNone/>
            </a:pPr>
            <a:endParaRPr sz="2200" b="0" i="0" u="none" strike="noStrike" cap="none" baseline="0">
              <a:solidFill>
                <a:srgbClr val="3F3F3F"/>
              </a:solidFill>
              <a:latin typeface="Lustria"/>
              <a:ea typeface="Lustria"/>
              <a:cs typeface="Lustria"/>
              <a:sym typeface="Lustria"/>
            </a:endParaRPr>
          </a:p>
          <a:p>
            <a:pPr marL="579438" marR="0" lvl="1" indent="-236537" algn="just" rtl="0">
              <a:spcBef>
                <a:spcPts val="600"/>
              </a:spcBef>
              <a:buClr>
                <a:srgbClr val="B0BBBF"/>
              </a:buClr>
              <a:buSzPct val="100000"/>
              <a:buFont typeface="Lustria"/>
              <a:buChar char="•"/>
            </a:pPr>
            <a:r>
              <a:rPr lang="en-US" sz="2200" b="0" i="0" u="none" strike="noStrike" cap="none" baseline="0">
                <a:solidFill>
                  <a:srgbClr val="3F3F3F"/>
                </a:solidFill>
                <a:latin typeface="Lustria"/>
                <a:ea typeface="Lustria"/>
                <a:cs typeface="Lustria"/>
                <a:sym typeface="Lustria"/>
              </a:rPr>
              <a:t>Improved lock-down security protocol </a:t>
            </a:r>
          </a:p>
          <a:p>
            <a:pPr marL="579438" marR="0" lvl="1" indent="-236537" algn="just" rtl="0">
              <a:spcBef>
                <a:spcPts val="600"/>
              </a:spcBef>
              <a:buClr>
                <a:srgbClr val="B0BBBF"/>
              </a:buClr>
              <a:buSzPct val="100000"/>
              <a:buFont typeface="Lustria"/>
              <a:buChar char="•"/>
            </a:pPr>
            <a:r>
              <a:rPr lang="en-US" sz="2200" b="0" i="0" u="none" strike="noStrike" cap="none" baseline="0">
                <a:solidFill>
                  <a:srgbClr val="3F3F3F"/>
                </a:solidFill>
                <a:latin typeface="Lustria"/>
                <a:ea typeface="Lustria"/>
                <a:cs typeface="Lustria"/>
                <a:sym typeface="Lustria"/>
              </a:rPr>
              <a:t>Enhanced programs for speech impaired students</a:t>
            </a:r>
          </a:p>
          <a:p>
            <a:pPr marL="579438" marR="0" lvl="1" indent="-236537" algn="just" rtl="0">
              <a:spcBef>
                <a:spcPts val="600"/>
              </a:spcBef>
              <a:buClr>
                <a:srgbClr val="B0BBBF"/>
              </a:buClr>
              <a:buSzPct val="100000"/>
              <a:buFont typeface="Lustria"/>
              <a:buChar char="•"/>
            </a:pPr>
            <a:r>
              <a:rPr lang="en-US" sz="2200" b="0" i="0" u="none" strike="noStrike" cap="none" baseline="0">
                <a:solidFill>
                  <a:srgbClr val="3F3F3F"/>
                </a:solidFill>
                <a:latin typeface="Lustria"/>
                <a:ea typeface="Lustria"/>
                <a:cs typeface="Lustria"/>
                <a:sym typeface="Lustria"/>
              </a:rPr>
              <a:t>“Safe zones” for bullied and overwhelmed students</a:t>
            </a:r>
          </a:p>
          <a:p>
            <a:pPr marL="579438" marR="0" lvl="1" indent="-96837" algn="just" rtl="0">
              <a:spcBef>
                <a:spcPts val="600"/>
              </a:spcBef>
              <a:buClr>
                <a:srgbClr val="B0BBBF"/>
              </a:buClr>
              <a:buFont typeface="Lustria"/>
              <a:buNone/>
            </a:pPr>
            <a:endParaRPr sz="2200" b="0" i="0" u="none" strike="noStrike" cap="none" baseline="0">
              <a:solidFill>
                <a:srgbClr val="3F3F3F"/>
              </a:solidFill>
              <a:latin typeface="Lustria"/>
              <a:ea typeface="Lustria"/>
              <a:cs typeface="Lustria"/>
              <a:sym typeface="Lustria"/>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1200150" y="244158"/>
            <a:ext cx="9793815" cy="1339850"/>
          </a:xfrm>
          <a:prstGeom prst="rect">
            <a:avLst/>
          </a:prstGeom>
          <a:noFill/>
          <a:ln>
            <a:noFill/>
          </a:ln>
        </p:spPr>
        <p:txBody>
          <a:bodyPr lIns="91425" tIns="45700" rIns="91425" bIns="45700" anchor="ctr" anchorCtr="0">
            <a:spAutoFit/>
          </a:bodyPr>
          <a:lstStyle/>
          <a:p>
            <a:pPr marL="0" marR="0" lvl="0" indent="0" algn="ctr" rtl="0">
              <a:spcBef>
                <a:spcPts val="0"/>
              </a:spcBef>
              <a:buClr>
                <a:srgbClr val="3F3F3F"/>
              </a:buClr>
              <a:buSzPct val="25000"/>
              <a:buFont typeface="Lustria"/>
              <a:buNone/>
            </a:pPr>
            <a:r>
              <a:rPr lang="en-US" sz="4300" b="0" i="0" u="none" strike="noStrike" cap="none" baseline="0">
                <a:solidFill>
                  <a:srgbClr val="3F3F3F"/>
                </a:solidFill>
                <a:latin typeface="Lustria"/>
                <a:ea typeface="Lustria"/>
                <a:cs typeface="Lustria"/>
                <a:sym typeface="Lustria"/>
              </a:rPr>
              <a:t>Results of Heartbreak Mapping: Nationwide</a:t>
            </a:r>
          </a:p>
        </p:txBody>
      </p:sp>
      <p:sp>
        <p:nvSpPr>
          <p:cNvPr id="234" name="Shape 234"/>
          <p:cNvSpPr txBox="1">
            <a:spLocks noGrp="1"/>
          </p:cNvSpPr>
          <p:nvPr>
            <p:ph type="body" idx="1"/>
          </p:nvPr>
        </p:nvSpPr>
        <p:spPr>
          <a:xfrm>
            <a:off x="1200148" y="2147889"/>
            <a:ext cx="4754879" cy="3927474"/>
          </a:xfrm>
          <a:prstGeom prst="rect">
            <a:avLst/>
          </a:prstGeom>
          <a:noFill/>
          <a:ln>
            <a:noFill/>
          </a:ln>
        </p:spPr>
        <p:txBody>
          <a:bodyPr lIns="91425" tIns="45700" rIns="91425" bIns="45700" anchor="t" anchorCtr="0">
            <a:spAutoFit/>
          </a:bodyPr>
          <a:lstStyle/>
          <a:p>
            <a:pPr marL="342900" marR="0" lvl="0" indent="-342900" algn="l" rtl="0">
              <a:lnSpc>
                <a:spcPct val="90000"/>
              </a:lnSpc>
              <a:spcBef>
                <a:spcPts val="0"/>
              </a:spcBef>
              <a:buClr>
                <a:srgbClr val="3F3F3F"/>
              </a:buClr>
              <a:buSzPct val="100000"/>
              <a:buFont typeface="Lustria"/>
              <a:buChar char="•"/>
            </a:pPr>
            <a:r>
              <a:rPr lang="en-US" sz="2000" b="0" i="0" u="none" strike="noStrike" cap="none" baseline="0">
                <a:solidFill>
                  <a:srgbClr val="3F3F3F"/>
                </a:solidFill>
                <a:latin typeface="Lustria"/>
                <a:ea typeface="Lustria"/>
                <a:cs typeface="Lustria"/>
                <a:sym typeface="Lustria"/>
              </a:rPr>
              <a:t>Additionally, students in other districts completed the following initiatives through Choose2Matter:</a:t>
            </a:r>
          </a:p>
          <a:p>
            <a:pPr marL="579438" marR="0" lvl="1" indent="-236537" algn="l" rtl="0">
              <a:lnSpc>
                <a:spcPct val="90000"/>
              </a:lnSpc>
              <a:spcBef>
                <a:spcPts val="600"/>
              </a:spcBef>
              <a:buClr>
                <a:srgbClr val="B0BBBF"/>
              </a:buClr>
              <a:buSzPct val="100000"/>
              <a:buFont typeface="Lustria"/>
              <a:buChar char="•"/>
            </a:pPr>
            <a:r>
              <a:rPr lang="en-US" sz="1800" b="0" i="0" u="none" strike="noStrike" cap="none" baseline="0">
                <a:solidFill>
                  <a:srgbClr val="3F3F3F"/>
                </a:solidFill>
                <a:latin typeface="Lustria"/>
                <a:ea typeface="Lustria"/>
                <a:cs typeface="Lustria"/>
                <a:sym typeface="Lustria"/>
              </a:rPr>
              <a:t>Building a library in a rural village in Ghana</a:t>
            </a:r>
          </a:p>
          <a:p>
            <a:pPr marL="579438" marR="0" lvl="1" indent="-236537" algn="l" rtl="0">
              <a:lnSpc>
                <a:spcPct val="90000"/>
              </a:lnSpc>
              <a:spcBef>
                <a:spcPts val="600"/>
              </a:spcBef>
              <a:buClr>
                <a:srgbClr val="B0BBBF"/>
              </a:buClr>
              <a:buSzPct val="100000"/>
              <a:buFont typeface="Lustria"/>
              <a:buChar char="•"/>
            </a:pPr>
            <a:r>
              <a:rPr lang="en-US" sz="1800" b="0" i="0" u="none" strike="noStrike" cap="none" baseline="0">
                <a:solidFill>
                  <a:srgbClr val="3F3F3F"/>
                </a:solidFill>
                <a:latin typeface="Lustria"/>
                <a:ea typeface="Lustria"/>
                <a:cs typeface="Lustria"/>
                <a:sym typeface="Lustria"/>
              </a:rPr>
              <a:t>Raising money to build wells for communities without water</a:t>
            </a:r>
          </a:p>
          <a:p>
            <a:pPr marL="579438" marR="0" lvl="1" indent="-236537" algn="l" rtl="0">
              <a:lnSpc>
                <a:spcPct val="90000"/>
              </a:lnSpc>
              <a:spcBef>
                <a:spcPts val="600"/>
              </a:spcBef>
              <a:buClr>
                <a:srgbClr val="B0BBBF"/>
              </a:buClr>
              <a:buSzPct val="100000"/>
              <a:buFont typeface="Lustria"/>
              <a:buChar char="•"/>
            </a:pPr>
            <a:r>
              <a:rPr lang="en-US" sz="1800" b="0" i="0" u="none" strike="noStrike" cap="none" baseline="0">
                <a:solidFill>
                  <a:srgbClr val="3F3F3F"/>
                </a:solidFill>
                <a:latin typeface="Lustria"/>
                <a:ea typeface="Lustria"/>
                <a:cs typeface="Lustria"/>
                <a:sym typeface="Lustria"/>
              </a:rPr>
              <a:t>Starting and scaling non-profit organizations to support issues related to education, the environment and other social causes</a:t>
            </a:r>
          </a:p>
          <a:p>
            <a:pPr marL="579438" marR="0" lvl="1" indent="-236537" algn="l" rtl="0">
              <a:lnSpc>
                <a:spcPct val="90000"/>
              </a:lnSpc>
              <a:spcBef>
                <a:spcPts val="600"/>
              </a:spcBef>
              <a:buClr>
                <a:srgbClr val="B0BBBF"/>
              </a:buClr>
              <a:buSzPct val="100000"/>
              <a:buFont typeface="Lustria"/>
              <a:buChar char="•"/>
            </a:pPr>
            <a:r>
              <a:rPr lang="en-US" sz="1800" b="0" i="0" u="none" strike="noStrike" cap="none" baseline="0">
                <a:solidFill>
                  <a:srgbClr val="3F3F3F"/>
                </a:solidFill>
                <a:latin typeface="Lustria"/>
                <a:ea typeface="Lustria"/>
                <a:cs typeface="Lustria"/>
                <a:sym typeface="Lustria"/>
              </a:rPr>
              <a:t>Creating innovative support mechanisms to help others in crisis</a:t>
            </a:r>
          </a:p>
          <a:p>
            <a:pPr marL="342900" marR="0" lvl="0" indent="-215900" algn="l" rtl="0">
              <a:lnSpc>
                <a:spcPct val="90000"/>
              </a:lnSpc>
              <a:spcBef>
                <a:spcPts val="2000"/>
              </a:spcBef>
              <a:buClr>
                <a:srgbClr val="3F3F3F"/>
              </a:buClr>
              <a:buFont typeface="Lustria"/>
              <a:buNone/>
            </a:pPr>
            <a:endParaRPr sz="2000" b="0" i="0" u="none" strike="noStrike" cap="none" baseline="0">
              <a:solidFill>
                <a:srgbClr val="3F3F3F"/>
              </a:solidFill>
              <a:latin typeface="Lustria"/>
              <a:ea typeface="Lustria"/>
              <a:cs typeface="Lustria"/>
              <a:sym typeface="Lustria"/>
            </a:endParaRPr>
          </a:p>
        </p:txBody>
      </p:sp>
      <p:pic>
        <p:nvPicPr>
          <p:cNvPr id="235" name="Shape 235"/>
          <p:cNvPicPr preferRelativeResize="0"/>
          <p:nvPr/>
        </p:nvPicPr>
        <p:blipFill rotWithShape="1">
          <a:blip r:embed="rId3">
            <a:alphaModFix/>
          </a:blip>
          <a:srcRect l="37340" t="25641" r="50801" b="36752"/>
          <a:stretch/>
        </p:blipFill>
        <p:spPr>
          <a:xfrm>
            <a:off x="7774002" y="1797047"/>
            <a:ext cx="1175788" cy="2200417"/>
          </a:xfrm>
          <a:prstGeom prst="rect">
            <a:avLst/>
          </a:prstGeom>
          <a:noFill/>
          <a:ln>
            <a:noFill/>
          </a:ln>
        </p:spPr>
      </p:pic>
      <p:pic>
        <p:nvPicPr>
          <p:cNvPr id="236" name="Shape 236"/>
          <p:cNvPicPr preferRelativeResize="0">
            <a:picLocks noGrp="1"/>
          </p:cNvPicPr>
          <p:nvPr>
            <p:ph type="body" idx="2"/>
          </p:nvPr>
        </p:nvPicPr>
        <p:blipFill rotWithShape="1">
          <a:blip r:embed="rId4">
            <a:alphaModFix/>
          </a:blip>
          <a:srcRect l="23558" t="22506" r="62820" b="39380"/>
          <a:stretch/>
        </p:blipFill>
        <p:spPr>
          <a:xfrm>
            <a:off x="9651700" y="1770958"/>
            <a:ext cx="1280638" cy="2323611"/>
          </a:xfrm>
          <a:prstGeom prst="rect">
            <a:avLst/>
          </a:prstGeom>
          <a:noFill/>
          <a:ln>
            <a:noFill/>
          </a:ln>
        </p:spPr>
      </p:pic>
      <p:pic>
        <p:nvPicPr>
          <p:cNvPr id="237" name="Shape 237"/>
          <p:cNvPicPr preferRelativeResize="0"/>
          <p:nvPr/>
        </p:nvPicPr>
        <p:blipFill rotWithShape="1">
          <a:blip r:embed="rId5">
            <a:alphaModFix/>
          </a:blip>
          <a:srcRect l="37179" t="19658" r="50321" b="41879"/>
          <a:stretch/>
        </p:blipFill>
        <p:spPr>
          <a:xfrm>
            <a:off x="9773954" y="4242910"/>
            <a:ext cx="1123950" cy="1945298"/>
          </a:xfrm>
          <a:prstGeom prst="rect">
            <a:avLst/>
          </a:prstGeom>
          <a:noFill/>
          <a:ln>
            <a:noFill/>
          </a:ln>
        </p:spPr>
      </p:pic>
      <p:pic>
        <p:nvPicPr>
          <p:cNvPr id="238" name="Shape 238"/>
          <p:cNvPicPr preferRelativeResize="0"/>
          <p:nvPr/>
        </p:nvPicPr>
        <p:blipFill rotWithShape="1">
          <a:blip r:embed="rId6">
            <a:alphaModFix/>
          </a:blip>
          <a:srcRect l="24679" t="31909" r="62821" b="29060"/>
          <a:stretch/>
        </p:blipFill>
        <p:spPr>
          <a:xfrm>
            <a:off x="7801264" y="4209835"/>
            <a:ext cx="1200150" cy="2107955"/>
          </a:xfrm>
          <a:prstGeom prst="rect">
            <a:avLst/>
          </a:prstGeom>
          <a:noFill/>
          <a:ln>
            <a:noFill/>
          </a:ln>
        </p:spPr>
      </p:pic>
      <p:sp>
        <p:nvSpPr>
          <p:cNvPr id="239" name="Shape 239"/>
          <p:cNvSpPr txBox="1"/>
          <p:nvPr/>
        </p:nvSpPr>
        <p:spPr>
          <a:xfrm>
            <a:off x="8187653" y="6358855"/>
            <a:ext cx="2357306" cy="246220"/>
          </a:xfrm>
          <a:prstGeom prst="rect">
            <a:avLst/>
          </a:prstGeom>
          <a:noFill/>
          <a:ln>
            <a:noFill/>
          </a:ln>
        </p:spPr>
        <p:txBody>
          <a:bodyPr lIns="91425" tIns="45700" rIns="91425" bIns="45700" anchor="t" anchorCtr="0">
            <a:spAutoFit/>
          </a:bodyPr>
          <a:lstStyle/>
          <a:p>
            <a:pPr marL="0" marR="0" lvl="0" indent="0" algn="l" rtl="0">
              <a:spcBef>
                <a:spcPts val="0"/>
              </a:spcBef>
              <a:buSzPct val="25000"/>
              <a:buNone/>
            </a:pPr>
            <a:r>
              <a:rPr lang="en-US" sz="1000" b="0" i="0" u="none" strike="noStrike" cap="none" baseline="0">
                <a:solidFill>
                  <a:schemeClr val="dk1"/>
                </a:solidFill>
                <a:latin typeface="Lustria"/>
                <a:ea typeface="Lustria"/>
                <a:cs typeface="Lustria"/>
                <a:sym typeface="Lustria"/>
              </a:rPr>
              <a:t>note: click on pictures to follow links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latin typeface="+mj-lt"/>
              </a:rPr>
              <a:t>What Happens in </a:t>
            </a:r>
            <a:r>
              <a:rPr lang="en-US" sz="4400" dirty="0" smtClean="0">
                <a:latin typeface="+mj-lt"/>
              </a:rPr>
              <a:t>Teach2Matter</a:t>
            </a:r>
            <a:endParaRPr lang="en-US" sz="4400" dirty="0">
              <a:latin typeface="+mj-lt"/>
            </a:endParaRPr>
          </a:p>
        </p:txBody>
      </p:sp>
      <p:sp>
        <p:nvSpPr>
          <p:cNvPr id="7" name="Text Placeholder 6"/>
          <p:cNvSpPr>
            <a:spLocks noGrp="1"/>
          </p:cNvSpPr>
          <p:nvPr>
            <p:ph type="body" idx="1"/>
          </p:nvPr>
        </p:nvSpPr>
        <p:spPr>
          <a:xfrm>
            <a:off x="504968" y="1760561"/>
            <a:ext cx="5450060" cy="4314802"/>
          </a:xfrm>
        </p:spPr>
        <p:txBody>
          <a:bodyPr/>
          <a:lstStyle/>
          <a:p>
            <a:r>
              <a:rPr lang="en-US" sz="2000" dirty="0" smtClean="0">
                <a:latin typeface="Arial Black" panose="020B0A04020102020204" pitchFamily="34" charset="0"/>
              </a:rPr>
              <a:t>Phase 1—in Kathy’s classes</a:t>
            </a:r>
          </a:p>
          <a:p>
            <a:endParaRPr lang="en-US" sz="2000" dirty="0">
              <a:latin typeface="Arial Black" panose="020B0A04020102020204" pitchFamily="34" charset="0"/>
            </a:endParaRPr>
          </a:p>
          <a:p>
            <a:r>
              <a:rPr lang="en-US" sz="2000" dirty="0" smtClean="0">
                <a:latin typeface="Arial Black" panose="020B0A04020102020204" pitchFamily="34" charset="0"/>
              </a:rPr>
              <a:t>EDUC 212 Foundations of Education</a:t>
            </a:r>
          </a:p>
          <a:p>
            <a:endParaRPr lang="en-US" sz="2000" dirty="0">
              <a:latin typeface="Arial Black" panose="020B0A04020102020204" pitchFamily="34" charset="0"/>
            </a:endParaRPr>
          </a:p>
          <a:p>
            <a:r>
              <a:rPr lang="en-US" sz="2000" dirty="0" smtClean="0">
                <a:latin typeface="Arial Black" panose="020B0A04020102020204" pitchFamily="34" charset="0"/>
              </a:rPr>
              <a:t>RVCC Teacher Ed students will engage in the process and bring their action plan into your classrooms to provide a service to you and/or your school community and enhance their pre-professional competencies.</a:t>
            </a:r>
          </a:p>
          <a:p>
            <a:endParaRPr lang="en-US" sz="2000" dirty="0">
              <a:latin typeface="Arial Black" panose="020B0A04020102020204" pitchFamily="34" charset="0"/>
            </a:endParaRPr>
          </a:p>
        </p:txBody>
      </p:sp>
      <p:sp>
        <p:nvSpPr>
          <p:cNvPr id="8" name="Text Placeholder 7"/>
          <p:cNvSpPr>
            <a:spLocks noGrp="1"/>
          </p:cNvSpPr>
          <p:nvPr>
            <p:ph type="body" idx="2"/>
          </p:nvPr>
        </p:nvSpPr>
        <p:spPr>
          <a:xfrm>
            <a:off x="6197598" y="1760561"/>
            <a:ext cx="5498533" cy="4314802"/>
          </a:xfrm>
        </p:spPr>
        <p:txBody>
          <a:bodyPr/>
          <a:lstStyle/>
          <a:p>
            <a:r>
              <a:rPr lang="en-US" sz="1800" dirty="0" smtClean="0">
                <a:latin typeface="Arial Black" panose="020B0A04020102020204" pitchFamily="34" charset="0"/>
              </a:rPr>
              <a:t>Phase 2—in your classrooms</a:t>
            </a:r>
          </a:p>
          <a:p>
            <a:endParaRPr lang="en-US" sz="1800" dirty="0">
              <a:latin typeface="Arial Black" panose="020B0A04020102020204" pitchFamily="34" charset="0"/>
            </a:endParaRPr>
          </a:p>
          <a:p>
            <a:r>
              <a:rPr lang="en-US" sz="1800" dirty="0" smtClean="0">
                <a:latin typeface="Arial Black" panose="020B0A04020102020204" pitchFamily="34" charset="0"/>
              </a:rPr>
              <a:t>EDUC 230 Education Field Experience</a:t>
            </a:r>
          </a:p>
          <a:p>
            <a:endParaRPr lang="en-US" sz="1800" dirty="0">
              <a:latin typeface="Arial Black" panose="020B0A04020102020204" pitchFamily="34" charset="0"/>
            </a:endParaRPr>
          </a:p>
          <a:p>
            <a:r>
              <a:rPr lang="en-US" sz="1800" dirty="0" smtClean="0">
                <a:latin typeface="Arial Black" panose="020B0A04020102020204" pitchFamily="34" charset="0"/>
              </a:rPr>
              <a:t>RVCC Teacher Ed students will facilitate the process for you and your students so that you can provide a service to the community and so that the Teacher Ed students can experience project based learning, problem based learning, technology infusion, authentic assessment,  multiple intelligences, differentiated instruction, cooperative learning, and so on and so on in real time.</a:t>
            </a:r>
            <a:endParaRPr lang="en-US" sz="1800" dirty="0">
              <a:latin typeface="Arial Black" panose="020B0A04020102020204" pitchFamily="34" charset="0"/>
            </a:endParaRPr>
          </a:p>
        </p:txBody>
      </p:sp>
    </p:spTree>
  </p:cSld>
  <p:clrMapOvr>
    <a:masterClrMapping/>
  </p:clrMapOvr>
  <p:transition spd="slow">
    <p:cut/>
  </p:transition>
</p:sld>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FF7FF1B3B9874A884844FC2383B9C5" ma:contentTypeVersion="1" ma:contentTypeDescription="Create a new document." ma:contentTypeScope="" ma:versionID="3101940e2c5ad31cc6fab842ebc704c5">
  <xsd:schema xmlns:xsd="http://www.w3.org/2001/XMLSchema" xmlns:xs="http://www.w3.org/2001/XMLSchema" xmlns:p="http://schemas.microsoft.com/office/2006/metadata/properties" xmlns:ns3="f1f79680-bf86-47af-9a0e-a561f3b7e9f8" targetNamespace="http://schemas.microsoft.com/office/2006/metadata/properties" ma:root="true" ma:fieldsID="451a2c6f26993211985cf915603e5755" ns3:_="">
    <xsd:import namespace="f1f79680-bf86-47af-9a0e-a561f3b7e9f8"/>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f79680-bf86-47af-9a0e-a561f3b7e9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9DBA4E-7EDA-49EF-A0D6-96161FF62C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f79680-bf86-47af-9a0e-a561f3b7e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C3ABF5-D15C-41F7-85F4-20BBCFE0A9D4}">
  <ds:schemaRefs>
    <ds:schemaRef ds:uri="http://schemas.microsoft.com/sharepoint/v3/contenttype/forms"/>
  </ds:schemaRefs>
</ds:datastoreItem>
</file>

<file path=customXml/itemProps3.xml><?xml version="1.0" encoding="utf-8"?>
<ds:datastoreItem xmlns:ds="http://schemas.openxmlformats.org/officeDocument/2006/customXml" ds:itemID="{434D3685-CDE4-471C-A6B3-B6951F7CD328}">
  <ds:schemaRefs>
    <ds:schemaRef ds:uri="http://www.w3.org/XML/1998/namespace"/>
    <ds:schemaRef ds:uri="http://purl.org/dc/elements/1.1/"/>
    <ds:schemaRef ds:uri="http://schemas.openxmlformats.org/package/2006/metadata/core-properties"/>
    <ds:schemaRef ds:uri="f1f79680-bf86-47af-9a0e-a561f3b7e9f8"/>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82</TotalTime>
  <Words>625</Words>
  <Application>Microsoft Office PowerPoint</Application>
  <PresentationFormat>Widescreen</PresentationFormat>
  <Paragraphs>76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Black</vt:lpstr>
      <vt:lpstr>Lustria</vt:lpstr>
      <vt:lpstr>Capital</vt:lpstr>
      <vt:lpstr>Good Afternoon and Welcome!</vt:lpstr>
      <vt:lpstr>PowerPoint Presentation</vt:lpstr>
      <vt:lpstr>PowerPoint Presentation</vt:lpstr>
      <vt:lpstr>Choose2Matter</vt:lpstr>
      <vt:lpstr>Choose2Matter</vt:lpstr>
      <vt:lpstr>Heartbreak Mapping Steps</vt:lpstr>
      <vt:lpstr>Results of Heartbreak Mapping: Rhode Island</vt:lpstr>
      <vt:lpstr>Results of Heartbreak Mapping: Nationwide</vt:lpstr>
      <vt:lpstr>What Happens in Teach2Matter</vt:lpstr>
      <vt:lpstr>Teach2Matter@RVCC and You: A Mutually Beneficial Experience</vt:lpstr>
      <vt:lpstr>How implementing Teach2Matter at your school can help RVCC</vt:lpstr>
      <vt:lpstr>How implementingTeach2Matter can help students in your school</vt:lpstr>
      <vt:lpstr>Time to Reflect: 3-2-1 Go!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Afternoon and Welcome!</dc:title>
  <dc:creator>Suk, Kathryn</dc:creator>
  <cp:lastModifiedBy>Suk, Kathryn</cp:lastModifiedBy>
  <cp:revision>7</cp:revision>
  <dcterms:modified xsi:type="dcterms:W3CDTF">2014-09-19T17:37:54Z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0x010100E9FF7FF1B3B9874A884844FC2383B9C5</vt:lpwstr>
  </property>
</Properties>
</file>